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7" r:id="rId4"/>
    <p:sldId id="297" r:id="rId5"/>
    <p:sldId id="259" r:id="rId6"/>
    <p:sldId id="260" r:id="rId7"/>
    <p:sldId id="298" r:id="rId8"/>
    <p:sldId id="265" r:id="rId9"/>
    <p:sldId id="266" r:id="rId10"/>
    <p:sldId id="288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3" r:id="rId19"/>
    <p:sldId id="264" r:id="rId20"/>
    <p:sldId id="276" r:id="rId21"/>
    <p:sldId id="275" r:id="rId22"/>
    <p:sldId id="277" r:id="rId23"/>
    <p:sldId id="278" r:id="rId24"/>
    <p:sldId id="281" r:id="rId25"/>
    <p:sldId id="282" r:id="rId26"/>
    <p:sldId id="289" r:id="rId27"/>
    <p:sldId id="290" r:id="rId28"/>
    <p:sldId id="285" r:id="rId29"/>
    <p:sldId id="293" r:id="rId30"/>
    <p:sldId id="294" r:id="rId31"/>
    <p:sldId id="295" r:id="rId32"/>
    <p:sldId id="291" r:id="rId33"/>
    <p:sldId id="292" r:id="rId34"/>
    <p:sldId id="286" r:id="rId35"/>
    <p:sldId id="29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729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BEAL_JULIEN_SN2\_projet_2025\git\diagrame_gantt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v>Date de début</c:v>
          </c:tx>
          <c:spPr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4472C4"/>
                  </a:solidFill>
                </a14:hiddenFill>
              </a:ext>
            </a:extLst>
          </c:spPr>
          <c:invertIfNegative val="0"/>
          <c:cat>
            <c:strRef>
              <c:f>Feuil1!$A$2:$A$15</c:f>
              <c:strCache>
                <c:ptCount val="14"/>
                <c:pt idx="0">
                  <c:v>Découverte du sujet et répartition des tâches</c:v>
                </c:pt>
                <c:pt idx="1">
                  <c:v>Création des diagrammes SysML</c:v>
                </c:pt>
                <c:pt idx="2">
                  <c:v>Début de quelques tests unitaires</c:v>
                </c:pt>
                <c:pt idx="3">
                  <c:v>- Récupération d'image avec OpenCV</c:v>
                </c:pt>
                <c:pt idx="4">
                  <c:v>- IHM capteur virtuel</c:v>
                </c:pt>
                <c:pt idx="5">
                  <c:v>Finalisation capteur virtuel télémétrique</c:v>
                </c:pt>
                <c:pt idx="6">
                  <c:v>Réception et envoi d'images en UDP</c:v>
                </c:pt>
                <c:pt idx="7">
                  <c:v>Création du programme char pour envoie UDP</c:v>
                </c:pt>
                <c:pt idx="8">
                  <c:v>Création du client Java</c:v>
                </c:pt>
                <c:pt idx="9">
                  <c:v>Revue de projet 0</c:v>
                </c:pt>
                <c:pt idx="10">
                  <c:v>Finir client et serveur Java char</c:v>
                </c:pt>
                <c:pt idx="11">
                  <c:v>Développement avec Chai3D</c:v>
                </c:pt>
                <c:pt idx="12">
                  <c:v>Serveur diffusion UDP</c:v>
                </c:pt>
                <c:pt idx="13">
                  <c:v>Client Android et vr</c:v>
                </c:pt>
              </c:strCache>
            </c:strRef>
          </c:cat>
          <c:val>
            <c:numRef>
              <c:f>Feuil1!$B$2:$B$15</c:f>
              <c:numCache>
                <c:formatCode>m/d/yyyy</c:formatCode>
                <c:ptCount val="14"/>
                <c:pt idx="0">
                  <c:v>45663</c:v>
                </c:pt>
                <c:pt idx="1">
                  <c:v>45663</c:v>
                </c:pt>
                <c:pt idx="2">
                  <c:v>45665</c:v>
                </c:pt>
                <c:pt idx="3" formatCode="General">
                  <c:v>0</c:v>
                </c:pt>
                <c:pt idx="4">
                  <c:v>45666</c:v>
                </c:pt>
                <c:pt idx="5">
                  <c:v>45670</c:v>
                </c:pt>
                <c:pt idx="6">
                  <c:v>45673</c:v>
                </c:pt>
                <c:pt idx="7">
                  <c:v>45677</c:v>
                </c:pt>
                <c:pt idx="8">
                  <c:v>45681</c:v>
                </c:pt>
                <c:pt idx="9">
                  <c:v>45686</c:v>
                </c:pt>
                <c:pt idx="10">
                  <c:v>45691</c:v>
                </c:pt>
                <c:pt idx="11">
                  <c:v>45705</c:v>
                </c:pt>
                <c:pt idx="12">
                  <c:v>45726</c:v>
                </c:pt>
                <c:pt idx="13">
                  <c:v>45740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75-489F-8376-46B6BDCFA0E0}"/>
            </c:ext>
          </c:extLst>
        </c:ser>
        <c:ser>
          <c:idx val="1"/>
          <c:order val="1"/>
          <c:tx>
            <c:v>Durée</c:v>
          </c:tx>
          <c:spPr>
            <a:solidFill>
              <a:srgbClr val="0070C0"/>
            </a:solidFill>
          </c:spPr>
          <c:invertIfNegative val="0"/>
          <c:cat>
            <c:strRef>
              <c:f>Feuil1!$A$2:$A$15</c:f>
              <c:strCache>
                <c:ptCount val="14"/>
                <c:pt idx="0">
                  <c:v>Découverte du sujet et répartition des tâches</c:v>
                </c:pt>
                <c:pt idx="1">
                  <c:v>Création des diagrammes SysML</c:v>
                </c:pt>
                <c:pt idx="2">
                  <c:v>Début de quelques tests unitaires</c:v>
                </c:pt>
                <c:pt idx="3">
                  <c:v>- Récupération d'image avec OpenCV</c:v>
                </c:pt>
                <c:pt idx="4">
                  <c:v>- IHM capteur virtuel</c:v>
                </c:pt>
                <c:pt idx="5">
                  <c:v>Finalisation capteur virtuel télémétrique</c:v>
                </c:pt>
                <c:pt idx="6">
                  <c:v>Réception et envoi d'images en UDP</c:v>
                </c:pt>
                <c:pt idx="7">
                  <c:v>Création du programme char pour envoie UDP</c:v>
                </c:pt>
                <c:pt idx="8">
                  <c:v>Création du client Java</c:v>
                </c:pt>
                <c:pt idx="9">
                  <c:v>Revue de projet 0</c:v>
                </c:pt>
                <c:pt idx="10">
                  <c:v>Finir client et serveur Java char</c:v>
                </c:pt>
                <c:pt idx="11">
                  <c:v>Développement avec Chai3D</c:v>
                </c:pt>
                <c:pt idx="12">
                  <c:v>Serveur diffusion UDP</c:v>
                </c:pt>
                <c:pt idx="13">
                  <c:v>Client Android et vr</c:v>
                </c:pt>
              </c:strCache>
            </c:strRef>
          </c:cat>
          <c:val>
            <c:numRef>
              <c:f>Feuil1!$D$2:$D$15</c:f>
              <c:numCache>
                <c:formatCode>General</c:formatCode>
                <c:ptCount val="1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</c:v>
                </c:pt>
                <c:pt idx="7">
                  <c:v>4</c:v>
                </c:pt>
                <c:pt idx="8">
                  <c:v>4</c:v>
                </c:pt>
                <c:pt idx="9">
                  <c:v>3</c:v>
                </c:pt>
                <c:pt idx="10">
                  <c:v>14</c:v>
                </c:pt>
                <c:pt idx="11">
                  <c:v>21</c:v>
                </c:pt>
                <c:pt idx="12">
                  <c:v>14</c:v>
                </c:pt>
                <c:pt idx="1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75-489F-8376-46B6BDCFA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3527840"/>
        <c:axId val="1609492576"/>
      </c:barChart>
      <c:catAx>
        <c:axId val="133352784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crossAx val="1609492576"/>
        <c:crosses val="autoZero"/>
        <c:auto val="1"/>
        <c:lblAlgn val="ctr"/>
        <c:lblOffset val="100"/>
        <c:noMultiLvlLbl val="0"/>
      </c:catAx>
      <c:valAx>
        <c:axId val="1609492576"/>
        <c:scaling>
          <c:orientation val="minMax"/>
          <c:max val="45807"/>
          <c:min val="45663"/>
        </c:scaling>
        <c:delete val="0"/>
        <c:axPos val="t"/>
        <c:majorGridlines/>
        <c:numFmt formatCode="d/m;@" sourceLinked="0"/>
        <c:majorTickMark val="out"/>
        <c:minorTickMark val="none"/>
        <c:tickLblPos val="nextTo"/>
        <c:crossAx val="1333527840"/>
        <c:crosses val="autoZero"/>
        <c:crossBetween val="between"/>
        <c:majorUnit val="7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9EA781-D871-4A4C-8181-7638B577E0B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AA3BF64-FD18-4499-8629-8A4F2083A8AA}">
      <dgm:prSet phldrT="[Texte]"/>
      <dgm:spPr/>
      <dgm:t>
        <a:bodyPr/>
        <a:lstStyle/>
        <a:p>
          <a:r>
            <a:rPr lang="fr-FR" dirty="0"/>
            <a:t>Prospecter des lieux difficile d’accès</a:t>
          </a:r>
        </a:p>
      </dgm:t>
    </dgm:pt>
    <dgm:pt modelId="{E757298E-611C-4555-A56A-426427B41343}" type="parTrans" cxnId="{18C8BFFD-CE13-41AC-ADC3-39FAE1CAE8B1}">
      <dgm:prSet/>
      <dgm:spPr/>
      <dgm:t>
        <a:bodyPr/>
        <a:lstStyle/>
        <a:p>
          <a:endParaRPr lang="fr-FR"/>
        </a:p>
      </dgm:t>
    </dgm:pt>
    <dgm:pt modelId="{F4700FB1-D192-4A01-B49D-408208F6B32B}" type="sibTrans" cxnId="{18C8BFFD-CE13-41AC-ADC3-39FAE1CAE8B1}">
      <dgm:prSet/>
      <dgm:spPr/>
      <dgm:t>
        <a:bodyPr/>
        <a:lstStyle/>
        <a:p>
          <a:endParaRPr lang="fr-FR"/>
        </a:p>
      </dgm:t>
    </dgm:pt>
    <dgm:pt modelId="{8BED1B83-D1B8-43F9-A102-A665F33B0F0A}">
      <dgm:prSet phldrT="[Texte]"/>
      <dgm:spPr/>
      <dgm:t>
        <a:bodyPr/>
        <a:lstStyle/>
        <a:p>
          <a:r>
            <a:rPr lang="fr-FR" dirty="0"/>
            <a:t>Mouvoir  le char Terrestre</a:t>
          </a:r>
        </a:p>
      </dgm:t>
    </dgm:pt>
    <dgm:pt modelId="{9594E972-BB27-49BE-A880-578170C2298B}" type="parTrans" cxnId="{D5FAA2DB-8FD0-4119-99CC-BAD67836ADBD}">
      <dgm:prSet/>
      <dgm:spPr/>
      <dgm:t>
        <a:bodyPr/>
        <a:lstStyle/>
        <a:p>
          <a:endParaRPr lang="fr-FR"/>
        </a:p>
      </dgm:t>
    </dgm:pt>
    <dgm:pt modelId="{DA6065EC-209B-424C-9366-5D96E4E73577}" type="sibTrans" cxnId="{D5FAA2DB-8FD0-4119-99CC-BAD67836ADBD}">
      <dgm:prSet/>
      <dgm:spPr/>
      <dgm:t>
        <a:bodyPr/>
        <a:lstStyle/>
        <a:p>
          <a:endParaRPr lang="fr-FR"/>
        </a:p>
      </dgm:t>
    </dgm:pt>
    <dgm:pt modelId="{1CBF4506-B84C-4C33-AFBC-26C821296CAF}">
      <dgm:prSet phldrT="[Texte]"/>
      <dgm:spPr/>
      <dgm:t>
        <a:bodyPr/>
        <a:lstStyle/>
        <a:p>
          <a:r>
            <a:rPr lang="fr-FR" dirty="0"/>
            <a:t>En automatique</a:t>
          </a:r>
        </a:p>
      </dgm:t>
    </dgm:pt>
    <dgm:pt modelId="{DA614955-AAF6-469E-BC01-E4DEF27C7E63}" type="parTrans" cxnId="{53779FB5-EDF0-43A1-BA85-63CB1B5F3F25}">
      <dgm:prSet/>
      <dgm:spPr/>
      <dgm:t>
        <a:bodyPr/>
        <a:lstStyle/>
        <a:p>
          <a:endParaRPr lang="fr-FR"/>
        </a:p>
      </dgm:t>
    </dgm:pt>
    <dgm:pt modelId="{CF9B1C93-49B9-45AF-B4B8-F77F36A570AA}" type="sibTrans" cxnId="{53779FB5-EDF0-43A1-BA85-63CB1B5F3F25}">
      <dgm:prSet/>
      <dgm:spPr/>
      <dgm:t>
        <a:bodyPr/>
        <a:lstStyle/>
        <a:p>
          <a:endParaRPr lang="fr-FR"/>
        </a:p>
      </dgm:t>
    </dgm:pt>
    <dgm:pt modelId="{D0652DD7-8BD5-4A4E-8E32-19C121FEFAAB}">
      <dgm:prSet phldrT="[Texte]"/>
      <dgm:spPr/>
      <dgm:t>
        <a:bodyPr/>
        <a:lstStyle/>
        <a:p>
          <a:r>
            <a:rPr lang="fr-FR" dirty="0"/>
            <a:t>Information de télémétrie du char</a:t>
          </a:r>
        </a:p>
      </dgm:t>
    </dgm:pt>
    <dgm:pt modelId="{28B3CCAC-A7EF-4DC7-AB19-169C9C08C34E}" type="parTrans" cxnId="{16DB1024-42E7-4212-9DF0-958BC15CCB1E}">
      <dgm:prSet/>
      <dgm:spPr/>
      <dgm:t>
        <a:bodyPr/>
        <a:lstStyle/>
        <a:p>
          <a:endParaRPr lang="fr-FR"/>
        </a:p>
      </dgm:t>
    </dgm:pt>
    <dgm:pt modelId="{40A2F563-8D99-48E3-AA54-1324441ABF13}" type="sibTrans" cxnId="{16DB1024-42E7-4212-9DF0-958BC15CCB1E}">
      <dgm:prSet/>
      <dgm:spPr/>
      <dgm:t>
        <a:bodyPr/>
        <a:lstStyle/>
        <a:p>
          <a:endParaRPr lang="fr-FR"/>
        </a:p>
      </dgm:t>
    </dgm:pt>
    <dgm:pt modelId="{D3BB0436-8B30-4146-AAB0-3AE2D28AAB9D}">
      <dgm:prSet phldrT="[Texte]"/>
      <dgm:spPr/>
      <dgm:t>
        <a:bodyPr/>
        <a:lstStyle/>
        <a:p>
          <a:r>
            <a:rPr lang="fr-FR" dirty="0"/>
            <a:t>Superviser</a:t>
          </a:r>
        </a:p>
      </dgm:t>
    </dgm:pt>
    <dgm:pt modelId="{D10C1DD0-F098-41F6-ABA5-9BB1DD5F67C2}" type="parTrans" cxnId="{75EEE5D3-F02A-4014-96D8-60C408D12167}">
      <dgm:prSet/>
      <dgm:spPr/>
      <dgm:t>
        <a:bodyPr/>
        <a:lstStyle/>
        <a:p>
          <a:endParaRPr lang="fr-FR"/>
        </a:p>
      </dgm:t>
    </dgm:pt>
    <dgm:pt modelId="{E3CC0495-228C-4A6F-B3B2-A56C17C95823}" type="sibTrans" cxnId="{75EEE5D3-F02A-4014-96D8-60C408D12167}">
      <dgm:prSet/>
      <dgm:spPr/>
      <dgm:t>
        <a:bodyPr/>
        <a:lstStyle/>
        <a:p>
          <a:endParaRPr lang="fr-FR"/>
        </a:p>
      </dgm:t>
    </dgm:pt>
    <dgm:pt modelId="{FE470D8C-EF91-468F-B0DF-21F76F071E99}">
      <dgm:prSet phldrT="[Texte]"/>
      <dgm:spPr/>
      <dgm:t>
        <a:bodyPr/>
        <a:lstStyle/>
        <a:p>
          <a:r>
            <a:rPr lang="fr-FR" dirty="0"/>
            <a:t>Environnement 3D</a:t>
          </a:r>
        </a:p>
      </dgm:t>
    </dgm:pt>
    <dgm:pt modelId="{FFF4B095-EEBB-454B-B610-5CFB7962E3DB}" type="parTrans" cxnId="{E0BDD69B-085A-480F-94E4-DCA4E2FDBB29}">
      <dgm:prSet/>
      <dgm:spPr/>
      <dgm:t>
        <a:bodyPr/>
        <a:lstStyle/>
        <a:p>
          <a:endParaRPr lang="fr-FR"/>
        </a:p>
      </dgm:t>
    </dgm:pt>
    <dgm:pt modelId="{7891158F-CFC0-4655-8A9F-8B3920317ED7}" type="sibTrans" cxnId="{E0BDD69B-085A-480F-94E4-DCA4E2FDBB29}">
      <dgm:prSet/>
      <dgm:spPr/>
      <dgm:t>
        <a:bodyPr/>
        <a:lstStyle/>
        <a:p>
          <a:endParaRPr lang="fr-FR"/>
        </a:p>
      </dgm:t>
    </dgm:pt>
    <dgm:pt modelId="{474FD8CD-13C3-41D3-87E8-BEAF2333D833}">
      <dgm:prSet phldrT="[Texte]"/>
      <dgm:spPr/>
      <dgm:t>
        <a:bodyPr/>
        <a:lstStyle/>
        <a:p>
          <a:r>
            <a:rPr lang="fr-FR" dirty="0"/>
            <a:t>diffuser le flux vidéo</a:t>
          </a:r>
        </a:p>
      </dgm:t>
    </dgm:pt>
    <dgm:pt modelId="{66E2EB31-D7BE-417E-8CE1-DCA55DED7DA4}" type="parTrans" cxnId="{950E83C5-7A00-47B2-BAF3-39BEE21CF515}">
      <dgm:prSet/>
      <dgm:spPr/>
      <dgm:t>
        <a:bodyPr/>
        <a:lstStyle/>
        <a:p>
          <a:endParaRPr lang="fr-FR"/>
        </a:p>
      </dgm:t>
    </dgm:pt>
    <dgm:pt modelId="{5194045F-2DCA-4D8F-B558-D6EB76A9D68A}" type="sibTrans" cxnId="{950E83C5-7A00-47B2-BAF3-39BEE21CF515}">
      <dgm:prSet/>
      <dgm:spPr/>
      <dgm:t>
        <a:bodyPr/>
        <a:lstStyle/>
        <a:p>
          <a:endParaRPr lang="fr-FR"/>
        </a:p>
      </dgm:t>
    </dgm:pt>
    <dgm:pt modelId="{F02EC28A-9C6D-413B-845C-A9886AD48FF2}">
      <dgm:prSet phldrT="[Texte]"/>
      <dgm:spPr/>
      <dgm:t>
        <a:bodyPr/>
        <a:lstStyle/>
        <a:p>
          <a:r>
            <a:rPr lang="fr-FR" dirty="0"/>
            <a:t>manuel</a:t>
          </a:r>
        </a:p>
      </dgm:t>
    </dgm:pt>
    <dgm:pt modelId="{4A992225-773A-4971-A457-B722B5A28E7D}" type="parTrans" cxnId="{44C0277D-F5A7-4E48-BDBB-098ABDF8FE5D}">
      <dgm:prSet/>
      <dgm:spPr/>
      <dgm:t>
        <a:bodyPr/>
        <a:lstStyle/>
        <a:p>
          <a:endParaRPr lang="fr-FR"/>
        </a:p>
      </dgm:t>
    </dgm:pt>
    <dgm:pt modelId="{DF8A774C-B13D-476F-BF8B-8479F548EDF0}" type="sibTrans" cxnId="{44C0277D-F5A7-4E48-BDBB-098ABDF8FE5D}">
      <dgm:prSet/>
      <dgm:spPr/>
      <dgm:t>
        <a:bodyPr/>
        <a:lstStyle/>
        <a:p>
          <a:endParaRPr lang="fr-FR"/>
        </a:p>
      </dgm:t>
    </dgm:pt>
    <dgm:pt modelId="{E314F5AC-34E8-488D-A05F-07316E3049F7}">
      <dgm:prSet phldrT="[Texte]"/>
      <dgm:spPr/>
      <dgm:t>
        <a:bodyPr/>
        <a:lstStyle/>
        <a:p>
          <a:r>
            <a:rPr lang="fr-FR" dirty="0"/>
            <a:t>visualiser la zone</a:t>
          </a:r>
        </a:p>
      </dgm:t>
    </dgm:pt>
    <dgm:pt modelId="{EBE6BA5F-AC04-436D-9C01-A5703548D4CD}" type="parTrans" cxnId="{01D78660-B2F6-4C08-99BD-CD4A6D75CC86}">
      <dgm:prSet/>
      <dgm:spPr/>
      <dgm:t>
        <a:bodyPr/>
        <a:lstStyle/>
        <a:p>
          <a:endParaRPr lang="fr-FR"/>
        </a:p>
      </dgm:t>
    </dgm:pt>
    <dgm:pt modelId="{64A0E25E-E136-4AA7-9EFB-3F8E776D765A}" type="sibTrans" cxnId="{01D78660-B2F6-4C08-99BD-CD4A6D75CC86}">
      <dgm:prSet/>
      <dgm:spPr/>
      <dgm:t>
        <a:bodyPr/>
        <a:lstStyle/>
        <a:p>
          <a:endParaRPr lang="fr-FR"/>
        </a:p>
      </dgm:t>
    </dgm:pt>
    <dgm:pt modelId="{913B659A-1593-4F8F-8B29-EA713D8B0219}">
      <dgm:prSet phldrT="[Texte]"/>
      <dgm:spPr/>
      <dgm:t>
        <a:bodyPr/>
        <a:lstStyle/>
        <a:p>
          <a:r>
            <a:rPr lang="fr-FR" dirty="0"/>
            <a:t>Détecter les  formes</a:t>
          </a:r>
        </a:p>
      </dgm:t>
    </dgm:pt>
    <dgm:pt modelId="{D311FD1D-7817-4454-944E-707261D11637}" type="parTrans" cxnId="{43851F35-DC01-4031-AE04-426E8062227A}">
      <dgm:prSet/>
      <dgm:spPr/>
      <dgm:t>
        <a:bodyPr/>
        <a:lstStyle/>
        <a:p>
          <a:endParaRPr lang="fr-FR"/>
        </a:p>
      </dgm:t>
    </dgm:pt>
    <dgm:pt modelId="{F243BF13-5710-4C5B-B357-2383BA57263C}" type="sibTrans" cxnId="{43851F35-DC01-4031-AE04-426E8062227A}">
      <dgm:prSet/>
      <dgm:spPr/>
      <dgm:t>
        <a:bodyPr/>
        <a:lstStyle/>
        <a:p>
          <a:endParaRPr lang="fr-FR"/>
        </a:p>
      </dgm:t>
    </dgm:pt>
    <dgm:pt modelId="{871EC009-B0F9-4DFE-8AB4-AA3965051D9D}">
      <dgm:prSet phldrT="[Texte]"/>
      <dgm:spPr/>
      <dgm:t>
        <a:bodyPr/>
        <a:lstStyle/>
        <a:p>
          <a:r>
            <a:rPr lang="fr-FR" dirty="0"/>
            <a:t>Reconnaitre des forme simple et leurs contours</a:t>
          </a:r>
        </a:p>
      </dgm:t>
    </dgm:pt>
    <dgm:pt modelId="{78DE8A9E-D8CF-45FF-83A1-9864D68464FD}" type="parTrans" cxnId="{F2AD510F-B34E-4A7A-B5B3-53B0994D13C8}">
      <dgm:prSet/>
      <dgm:spPr/>
      <dgm:t>
        <a:bodyPr/>
        <a:lstStyle/>
        <a:p>
          <a:endParaRPr lang="fr-FR"/>
        </a:p>
      </dgm:t>
    </dgm:pt>
    <dgm:pt modelId="{FCE6B20B-467C-4964-97A8-15A752563645}" type="sibTrans" cxnId="{F2AD510F-B34E-4A7A-B5B3-53B0994D13C8}">
      <dgm:prSet/>
      <dgm:spPr/>
      <dgm:t>
        <a:bodyPr/>
        <a:lstStyle/>
        <a:p>
          <a:endParaRPr lang="fr-FR"/>
        </a:p>
      </dgm:t>
    </dgm:pt>
    <dgm:pt modelId="{EBD3C181-6B76-4CB1-AF5E-55D9E3788E2C}">
      <dgm:prSet phldrT="[Texte]"/>
      <dgm:spPr/>
      <dgm:t>
        <a:bodyPr/>
        <a:lstStyle/>
        <a:p>
          <a:r>
            <a:rPr lang="fr-FR" dirty="0"/>
            <a:t>Reconnaitre le véhicule</a:t>
          </a:r>
        </a:p>
      </dgm:t>
    </dgm:pt>
    <dgm:pt modelId="{A177DFF1-2D66-4AB6-BC43-11023F5F69EC}" type="parTrans" cxnId="{6682E87B-17C6-4A91-AD0C-B5110F1329C4}">
      <dgm:prSet/>
      <dgm:spPr/>
      <dgm:t>
        <a:bodyPr/>
        <a:lstStyle/>
        <a:p>
          <a:endParaRPr lang="fr-FR"/>
        </a:p>
      </dgm:t>
    </dgm:pt>
    <dgm:pt modelId="{9428E8C1-6EAA-45A3-8CB4-F03779805BAE}" type="sibTrans" cxnId="{6682E87B-17C6-4A91-AD0C-B5110F1329C4}">
      <dgm:prSet/>
      <dgm:spPr/>
      <dgm:t>
        <a:bodyPr/>
        <a:lstStyle/>
        <a:p>
          <a:endParaRPr lang="fr-FR"/>
        </a:p>
      </dgm:t>
    </dgm:pt>
    <dgm:pt modelId="{EAC94396-98D1-4BED-AD17-27B632DFC057}">
      <dgm:prSet phldrT="[Texte]"/>
      <dgm:spPr/>
      <dgm:t>
        <a:bodyPr/>
        <a:lstStyle/>
        <a:p>
          <a:r>
            <a:rPr lang="fr-FR" dirty="0"/>
            <a:t>PC</a:t>
          </a:r>
        </a:p>
      </dgm:t>
    </dgm:pt>
    <dgm:pt modelId="{F6AF2E5C-0559-4995-856A-E6A147F8EEDE}" type="parTrans" cxnId="{D6F20EA6-8717-4CA3-BF93-CF1E3DDE835A}">
      <dgm:prSet/>
      <dgm:spPr/>
      <dgm:t>
        <a:bodyPr/>
        <a:lstStyle/>
        <a:p>
          <a:endParaRPr lang="fr-FR"/>
        </a:p>
      </dgm:t>
    </dgm:pt>
    <dgm:pt modelId="{AC9E3E74-5225-44C9-9334-422AD934F48F}" type="sibTrans" cxnId="{D6F20EA6-8717-4CA3-BF93-CF1E3DDE835A}">
      <dgm:prSet/>
      <dgm:spPr/>
      <dgm:t>
        <a:bodyPr/>
        <a:lstStyle/>
        <a:p>
          <a:endParaRPr lang="fr-FR"/>
        </a:p>
      </dgm:t>
    </dgm:pt>
    <dgm:pt modelId="{FF84776B-5108-4EE0-8E2D-CF00ADA776DA}">
      <dgm:prSet phldrT="[Texte]"/>
      <dgm:spPr/>
      <dgm:t>
        <a:bodyPr/>
        <a:lstStyle/>
        <a:p>
          <a:r>
            <a:rPr lang="fr-FR"/>
            <a:t>VR</a:t>
          </a:r>
          <a:endParaRPr lang="fr-FR" dirty="0"/>
        </a:p>
      </dgm:t>
    </dgm:pt>
    <dgm:pt modelId="{05352643-AC0C-484D-B897-DE1D844450A4}" type="parTrans" cxnId="{90A03EB6-C67A-455C-AAC8-8B3F8B7AD2B2}">
      <dgm:prSet/>
      <dgm:spPr/>
      <dgm:t>
        <a:bodyPr/>
        <a:lstStyle/>
        <a:p>
          <a:endParaRPr lang="fr-FR"/>
        </a:p>
      </dgm:t>
    </dgm:pt>
    <dgm:pt modelId="{B4B4BC23-8F52-44D8-897A-D92F5C831EB7}" type="sibTrans" cxnId="{90A03EB6-C67A-455C-AAC8-8B3F8B7AD2B2}">
      <dgm:prSet/>
      <dgm:spPr/>
      <dgm:t>
        <a:bodyPr/>
        <a:lstStyle/>
        <a:p>
          <a:endParaRPr lang="fr-FR"/>
        </a:p>
      </dgm:t>
    </dgm:pt>
    <dgm:pt modelId="{63547A39-5788-44E2-828A-53B56569ADB0}">
      <dgm:prSet phldrT="[Texte]"/>
      <dgm:spPr/>
      <dgm:t>
        <a:bodyPr/>
        <a:lstStyle/>
        <a:p>
          <a:r>
            <a:rPr lang="fr-FR"/>
            <a:t>Android</a:t>
          </a:r>
          <a:endParaRPr lang="fr-FR" dirty="0"/>
        </a:p>
      </dgm:t>
    </dgm:pt>
    <dgm:pt modelId="{AD98D042-0460-4E52-A857-63ECAB692381}" type="parTrans" cxnId="{36050EE0-F1A3-4789-A869-711B0BE140D3}">
      <dgm:prSet/>
      <dgm:spPr/>
      <dgm:t>
        <a:bodyPr/>
        <a:lstStyle/>
        <a:p>
          <a:endParaRPr lang="fr-FR"/>
        </a:p>
      </dgm:t>
    </dgm:pt>
    <dgm:pt modelId="{E8F1CF40-D49E-4A64-AE2E-ADFA16A43D93}" type="sibTrans" cxnId="{36050EE0-F1A3-4789-A869-711B0BE140D3}">
      <dgm:prSet/>
      <dgm:spPr/>
      <dgm:t>
        <a:bodyPr/>
        <a:lstStyle/>
        <a:p>
          <a:endParaRPr lang="fr-FR"/>
        </a:p>
      </dgm:t>
    </dgm:pt>
    <dgm:pt modelId="{E6C5FE28-5449-4A1B-B91E-2A632B08A4B0}" type="pres">
      <dgm:prSet presAssocID="{359EA781-D871-4A4C-8181-7638B577E0B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7F366B-6502-41AE-85A6-E2EB8432D7B4}" type="pres">
      <dgm:prSet presAssocID="{EAA3BF64-FD18-4499-8629-8A4F2083A8AA}" presName="hierRoot1" presStyleCnt="0">
        <dgm:presLayoutVars>
          <dgm:hierBranch val="init"/>
        </dgm:presLayoutVars>
      </dgm:prSet>
      <dgm:spPr/>
    </dgm:pt>
    <dgm:pt modelId="{97F97600-41E6-4820-9B41-6AC92556C476}" type="pres">
      <dgm:prSet presAssocID="{EAA3BF64-FD18-4499-8629-8A4F2083A8AA}" presName="rootComposite1" presStyleCnt="0"/>
      <dgm:spPr/>
    </dgm:pt>
    <dgm:pt modelId="{CDFD99D3-716F-4349-85AC-25C2AAE16270}" type="pres">
      <dgm:prSet presAssocID="{EAA3BF64-FD18-4499-8629-8A4F2083A8AA}" presName="rootText1" presStyleLbl="node0" presStyleIdx="0" presStyleCnt="1">
        <dgm:presLayoutVars>
          <dgm:chPref val="3"/>
        </dgm:presLayoutVars>
      </dgm:prSet>
      <dgm:spPr/>
    </dgm:pt>
    <dgm:pt modelId="{D59D39D0-A882-44DB-9639-2749922342DF}" type="pres">
      <dgm:prSet presAssocID="{EAA3BF64-FD18-4499-8629-8A4F2083A8AA}" presName="rootConnector1" presStyleLbl="node1" presStyleIdx="0" presStyleCnt="0"/>
      <dgm:spPr/>
    </dgm:pt>
    <dgm:pt modelId="{84F0C7A2-7215-4E86-9C69-39DD4F0FDC9C}" type="pres">
      <dgm:prSet presAssocID="{EAA3BF64-FD18-4499-8629-8A4F2083A8AA}" presName="hierChild2" presStyleCnt="0"/>
      <dgm:spPr/>
    </dgm:pt>
    <dgm:pt modelId="{9093A96E-C1DB-4C73-A8BA-10E954363A50}" type="pres">
      <dgm:prSet presAssocID="{9594E972-BB27-49BE-A880-578170C2298B}" presName="Name37" presStyleLbl="parChTrans1D2" presStyleIdx="0" presStyleCnt="6"/>
      <dgm:spPr/>
    </dgm:pt>
    <dgm:pt modelId="{26C3562C-44E9-410D-A025-35082BB6F595}" type="pres">
      <dgm:prSet presAssocID="{8BED1B83-D1B8-43F9-A102-A665F33B0F0A}" presName="hierRoot2" presStyleCnt="0">
        <dgm:presLayoutVars>
          <dgm:hierBranch val="init"/>
        </dgm:presLayoutVars>
      </dgm:prSet>
      <dgm:spPr/>
    </dgm:pt>
    <dgm:pt modelId="{6D3A6D4D-C40C-42B2-B59B-C425321C36DE}" type="pres">
      <dgm:prSet presAssocID="{8BED1B83-D1B8-43F9-A102-A665F33B0F0A}" presName="rootComposite" presStyleCnt="0"/>
      <dgm:spPr/>
    </dgm:pt>
    <dgm:pt modelId="{FA65072D-3D94-466A-9A3C-84CB4AD0F691}" type="pres">
      <dgm:prSet presAssocID="{8BED1B83-D1B8-43F9-A102-A665F33B0F0A}" presName="rootText" presStyleLbl="node2" presStyleIdx="0" presStyleCnt="6">
        <dgm:presLayoutVars>
          <dgm:chPref val="3"/>
        </dgm:presLayoutVars>
      </dgm:prSet>
      <dgm:spPr/>
    </dgm:pt>
    <dgm:pt modelId="{FD06E391-FDC8-4018-99E9-24CB9E5F8CE1}" type="pres">
      <dgm:prSet presAssocID="{8BED1B83-D1B8-43F9-A102-A665F33B0F0A}" presName="rootConnector" presStyleLbl="node2" presStyleIdx="0" presStyleCnt="6"/>
      <dgm:spPr/>
    </dgm:pt>
    <dgm:pt modelId="{F390A50B-923E-4F20-B854-8957E2428A50}" type="pres">
      <dgm:prSet presAssocID="{8BED1B83-D1B8-43F9-A102-A665F33B0F0A}" presName="hierChild4" presStyleCnt="0"/>
      <dgm:spPr/>
    </dgm:pt>
    <dgm:pt modelId="{F6B4F157-2BA5-4296-AA6F-0A1768F9CF62}" type="pres">
      <dgm:prSet presAssocID="{DA614955-AAF6-469E-BC01-E4DEF27C7E63}" presName="Name37" presStyleLbl="parChTrans1D3" presStyleIdx="0" presStyleCnt="8"/>
      <dgm:spPr/>
    </dgm:pt>
    <dgm:pt modelId="{A6C94A79-46F1-4E99-934B-DEABC637987E}" type="pres">
      <dgm:prSet presAssocID="{1CBF4506-B84C-4C33-AFBC-26C821296CAF}" presName="hierRoot2" presStyleCnt="0">
        <dgm:presLayoutVars>
          <dgm:hierBranch val="init"/>
        </dgm:presLayoutVars>
      </dgm:prSet>
      <dgm:spPr/>
    </dgm:pt>
    <dgm:pt modelId="{5DE34780-0965-4405-BE01-BB645943BE8F}" type="pres">
      <dgm:prSet presAssocID="{1CBF4506-B84C-4C33-AFBC-26C821296CAF}" presName="rootComposite" presStyleCnt="0"/>
      <dgm:spPr/>
    </dgm:pt>
    <dgm:pt modelId="{998546AD-F780-4315-B8AF-D91EB3514DFC}" type="pres">
      <dgm:prSet presAssocID="{1CBF4506-B84C-4C33-AFBC-26C821296CAF}" presName="rootText" presStyleLbl="node3" presStyleIdx="0" presStyleCnt="8">
        <dgm:presLayoutVars>
          <dgm:chPref val="3"/>
        </dgm:presLayoutVars>
      </dgm:prSet>
      <dgm:spPr/>
    </dgm:pt>
    <dgm:pt modelId="{A8A3C2E8-DE2E-47DF-A9ED-174728FC6B28}" type="pres">
      <dgm:prSet presAssocID="{1CBF4506-B84C-4C33-AFBC-26C821296CAF}" presName="rootConnector" presStyleLbl="node3" presStyleIdx="0" presStyleCnt="8"/>
      <dgm:spPr/>
    </dgm:pt>
    <dgm:pt modelId="{58720029-2CAD-4D45-B5FC-63577A2FBD38}" type="pres">
      <dgm:prSet presAssocID="{1CBF4506-B84C-4C33-AFBC-26C821296CAF}" presName="hierChild4" presStyleCnt="0"/>
      <dgm:spPr/>
    </dgm:pt>
    <dgm:pt modelId="{9FA73B94-F35A-4463-8506-96752B59BA59}" type="pres">
      <dgm:prSet presAssocID="{1CBF4506-B84C-4C33-AFBC-26C821296CAF}" presName="hierChild5" presStyleCnt="0"/>
      <dgm:spPr/>
    </dgm:pt>
    <dgm:pt modelId="{81D0B4F2-6E44-42EC-94E5-EB97FF8CD0CD}" type="pres">
      <dgm:prSet presAssocID="{4A992225-773A-4971-A457-B722B5A28E7D}" presName="Name37" presStyleLbl="parChTrans1D3" presStyleIdx="1" presStyleCnt="8"/>
      <dgm:spPr/>
    </dgm:pt>
    <dgm:pt modelId="{A4DF4AAF-D289-41BC-B15E-ED3D80F23BCB}" type="pres">
      <dgm:prSet presAssocID="{F02EC28A-9C6D-413B-845C-A9886AD48FF2}" presName="hierRoot2" presStyleCnt="0">
        <dgm:presLayoutVars>
          <dgm:hierBranch val="init"/>
        </dgm:presLayoutVars>
      </dgm:prSet>
      <dgm:spPr/>
    </dgm:pt>
    <dgm:pt modelId="{C7FA3B35-35BC-4854-9D2C-A1A70D92D6F9}" type="pres">
      <dgm:prSet presAssocID="{F02EC28A-9C6D-413B-845C-A9886AD48FF2}" presName="rootComposite" presStyleCnt="0"/>
      <dgm:spPr/>
    </dgm:pt>
    <dgm:pt modelId="{93B06E99-579C-4821-8A3B-619EB962B6C0}" type="pres">
      <dgm:prSet presAssocID="{F02EC28A-9C6D-413B-845C-A9886AD48FF2}" presName="rootText" presStyleLbl="node3" presStyleIdx="1" presStyleCnt="8">
        <dgm:presLayoutVars>
          <dgm:chPref val="3"/>
        </dgm:presLayoutVars>
      </dgm:prSet>
      <dgm:spPr/>
    </dgm:pt>
    <dgm:pt modelId="{1D0D0C5D-E15F-49EC-82D4-65572FD223D1}" type="pres">
      <dgm:prSet presAssocID="{F02EC28A-9C6D-413B-845C-A9886AD48FF2}" presName="rootConnector" presStyleLbl="node3" presStyleIdx="1" presStyleCnt="8"/>
      <dgm:spPr/>
    </dgm:pt>
    <dgm:pt modelId="{56482D2F-1F69-43E8-8927-4DC08C142934}" type="pres">
      <dgm:prSet presAssocID="{F02EC28A-9C6D-413B-845C-A9886AD48FF2}" presName="hierChild4" presStyleCnt="0"/>
      <dgm:spPr/>
    </dgm:pt>
    <dgm:pt modelId="{293ACAE3-4FD5-4D7B-B7EE-3042DE32BACD}" type="pres">
      <dgm:prSet presAssocID="{F02EC28A-9C6D-413B-845C-A9886AD48FF2}" presName="hierChild5" presStyleCnt="0"/>
      <dgm:spPr/>
    </dgm:pt>
    <dgm:pt modelId="{E06AC6D9-1DCF-4465-BA88-F39CA072C7E0}" type="pres">
      <dgm:prSet presAssocID="{8BED1B83-D1B8-43F9-A102-A665F33B0F0A}" presName="hierChild5" presStyleCnt="0"/>
      <dgm:spPr/>
    </dgm:pt>
    <dgm:pt modelId="{461A55E0-FBBF-4C05-96FA-AE86F4A661CA}" type="pres">
      <dgm:prSet presAssocID="{EBE6BA5F-AC04-436D-9C01-A5703548D4CD}" presName="Name37" presStyleLbl="parChTrans1D2" presStyleIdx="1" presStyleCnt="6"/>
      <dgm:spPr/>
    </dgm:pt>
    <dgm:pt modelId="{3536B1FE-E90C-4E31-8719-21F99C5B03DE}" type="pres">
      <dgm:prSet presAssocID="{E314F5AC-34E8-488D-A05F-07316E3049F7}" presName="hierRoot2" presStyleCnt="0">
        <dgm:presLayoutVars>
          <dgm:hierBranch val="init"/>
        </dgm:presLayoutVars>
      </dgm:prSet>
      <dgm:spPr/>
    </dgm:pt>
    <dgm:pt modelId="{1EEEE6FF-3806-404C-B603-18FD1A66C64D}" type="pres">
      <dgm:prSet presAssocID="{E314F5AC-34E8-488D-A05F-07316E3049F7}" presName="rootComposite" presStyleCnt="0"/>
      <dgm:spPr/>
    </dgm:pt>
    <dgm:pt modelId="{43EA06C1-3531-4CC8-A29A-B362CFD92D52}" type="pres">
      <dgm:prSet presAssocID="{E314F5AC-34E8-488D-A05F-07316E3049F7}" presName="rootText" presStyleLbl="node2" presStyleIdx="1" presStyleCnt="6">
        <dgm:presLayoutVars>
          <dgm:chPref val="3"/>
        </dgm:presLayoutVars>
      </dgm:prSet>
      <dgm:spPr/>
    </dgm:pt>
    <dgm:pt modelId="{981043D6-89E0-49BA-8748-2092DFA22BE9}" type="pres">
      <dgm:prSet presAssocID="{E314F5AC-34E8-488D-A05F-07316E3049F7}" presName="rootConnector" presStyleLbl="node2" presStyleIdx="1" presStyleCnt="6"/>
      <dgm:spPr/>
    </dgm:pt>
    <dgm:pt modelId="{D7E94BA3-5050-4CF1-AFB3-DBB5D995CADF}" type="pres">
      <dgm:prSet presAssocID="{E314F5AC-34E8-488D-A05F-07316E3049F7}" presName="hierChild4" presStyleCnt="0"/>
      <dgm:spPr/>
    </dgm:pt>
    <dgm:pt modelId="{AECDB71B-3119-40CD-95A9-53D3FCBB6698}" type="pres">
      <dgm:prSet presAssocID="{E314F5AC-34E8-488D-A05F-07316E3049F7}" presName="hierChild5" presStyleCnt="0"/>
      <dgm:spPr/>
    </dgm:pt>
    <dgm:pt modelId="{3D58B241-637D-4720-AC60-BB956FFE7BD7}" type="pres">
      <dgm:prSet presAssocID="{D311FD1D-7817-4454-944E-707261D11637}" presName="Name37" presStyleLbl="parChTrans1D2" presStyleIdx="2" presStyleCnt="6"/>
      <dgm:spPr/>
    </dgm:pt>
    <dgm:pt modelId="{126C26D8-B60B-470C-8F05-4559A4DB0826}" type="pres">
      <dgm:prSet presAssocID="{913B659A-1593-4F8F-8B29-EA713D8B0219}" presName="hierRoot2" presStyleCnt="0">
        <dgm:presLayoutVars>
          <dgm:hierBranch val="init"/>
        </dgm:presLayoutVars>
      </dgm:prSet>
      <dgm:spPr/>
    </dgm:pt>
    <dgm:pt modelId="{940CF196-13C2-4B4A-B52E-CE349F21CAEB}" type="pres">
      <dgm:prSet presAssocID="{913B659A-1593-4F8F-8B29-EA713D8B0219}" presName="rootComposite" presStyleCnt="0"/>
      <dgm:spPr/>
    </dgm:pt>
    <dgm:pt modelId="{08C48A9C-8163-4290-A5D7-7A5110472F23}" type="pres">
      <dgm:prSet presAssocID="{913B659A-1593-4F8F-8B29-EA713D8B0219}" presName="rootText" presStyleLbl="node2" presStyleIdx="2" presStyleCnt="6">
        <dgm:presLayoutVars>
          <dgm:chPref val="3"/>
        </dgm:presLayoutVars>
      </dgm:prSet>
      <dgm:spPr/>
    </dgm:pt>
    <dgm:pt modelId="{65F37886-E2AA-440C-9968-9C05206FBDA4}" type="pres">
      <dgm:prSet presAssocID="{913B659A-1593-4F8F-8B29-EA713D8B0219}" presName="rootConnector" presStyleLbl="node2" presStyleIdx="2" presStyleCnt="6"/>
      <dgm:spPr/>
    </dgm:pt>
    <dgm:pt modelId="{B45C6715-EBCB-4317-80EC-D06CD34DA7FA}" type="pres">
      <dgm:prSet presAssocID="{913B659A-1593-4F8F-8B29-EA713D8B0219}" presName="hierChild4" presStyleCnt="0"/>
      <dgm:spPr/>
    </dgm:pt>
    <dgm:pt modelId="{2A0ED5F8-642D-47C4-BF34-687A702A6DF8}" type="pres">
      <dgm:prSet presAssocID="{78DE8A9E-D8CF-45FF-83A1-9864D68464FD}" presName="Name37" presStyleLbl="parChTrans1D3" presStyleIdx="2" presStyleCnt="8"/>
      <dgm:spPr/>
    </dgm:pt>
    <dgm:pt modelId="{869EB49E-369C-46AA-B631-9D867C6E1A75}" type="pres">
      <dgm:prSet presAssocID="{871EC009-B0F9-4DFE-8AB4-AA3965051D9D}" presName="hierRoot2" presStyleCnt="0">
        <dgm:presLayoutVars>
          <dgm:hierBranch val="init"/>
        </dgm:presLayoutVars>
      </dgm:prSet>
      <dgm:spPr/>
    </dgm:pt>
    <dgm:pt modelId="{58640F50-286D-4A61-9409-5C2AAF2D010F}" type="pres">
      <dgm:prSet presAssocID="{871EC009-B0F9-4DFE-8AB4-AA3965051D9D}" presName="rootComposite" presStyleCnt="0"/>
      <dgm:spPr/>
    </dgm:pt>
    <dgm:pt modelId="{73A4A0B9-9F74-4357-96D7-0F7A5CFF9CF6}" type="pres">
      <dgm:prSet presAssocID="{871EC009-B0F9-4DFE-8AB4-AA3965051D9D}" presName="rootText" presStyleLbl="node3" presStyleIdx="2" presStyleCnt="8">
        <dgm:presLayoutVars>
          <dgm:chPref val="3"/>
        </dgm:presLayoutVars>
      </dgm:prSet>
      <dgm:spPr/>
    </dgm:pt>
    <dgm:pt modelId="{3FC5A614-B9AF-48A6-A35C-1838DBD53867}" type="pres">
      <dgm:prSet presAssocID="{871EC009-B0F9-4DFE-8AB4-AA3965051D9D}" presName="rootConnector" presStyleLbl="node3" presStyleIdx="2" presStyleCnt="8"/>
      <dgm:spPr/>
    </dgm:pt>
    <dgm:pt modelId="{5BF4C03D-F804-4A2E-81A0-9722482D298F}" type="pres">
      <dgm:prSet presAssocID="{871EC009-B0F9-4DFE-8AB4-AA3965051D9D}" presName="hierChild4" presStyleCnt="0"/>
      <dgm:spPr/>
    </dgm:pt>
    <dgm:pt modelId="{062574B5-38CC-4E73-ACB2-3E7A22CDFE57}" type="pres">
      <dgm:prSet presAssocID="{871EC009-B0F9-4DFE-8AB4-AA3965051D9D}" presName="hierChild5" presStyleCnt="0"/>
      <dgm:spPr/>
    </dgm:pt>
    <dgm:pt modelId="{8A286075-E1A0-4FEE-A847-7CA311DE1E35}" type="pres">
      <dgm:prSet presAssocID="{A177DFF1-2D66-4AB6-BC43-11023F5F69EC}" presName="Name37" presStyleLbl="parChTrans1D3" presStyleIdx="3" presStyleCnt="8"/>
      <dgm:spPr/>
    </dgm:pt>
    <dgm:pt modelId="{F72F246F-A33D-493D-B246-4852400077FB}" type="pres">
      <dgm:prSet presAssocID="{EBD3C181-6B76-4CB1-AF5E-55D9E3788E2C}" presName="hierRoot2" presStyleCnt="0">
        <dgm:presLayoutVars>
          <dgm:hierBranch val="init"/>
        </dgm:presLayoutVars>
      </dgm:prSet>
      <dgm:spPr/>
    </dgm:pt>
    <dgm:pt modelId="{3CB9744F-3D3A-42A1-A96A-4F34BE9569DC}" type="pres">
      <dgm:prSet presAssocID="{EBD3C181-6B76-4CB1-AF5E-55D9E3788E2C}" presName="rootComposite" presStyleCnt="0"/>
      <dgm:spPr/>
    </dgm:pt>
    <dgm:pt modelId="{F3BE8949-9FA2-49E2-B962-A6B501040D22}" type="pres">
      <dgm:prSet presAssocID="{EBD3C181-6B76-4CB1-AF5E-55D9E3788E2C}" presName="rootText" presStyleLbl="node3" presStyleIdx="3" presStyleCnt="8">
        <dgm:presLayoutVars>
          <dgm:chPref val="3"/>
        </dgm:presLayoutVars>
      </dgm:prSet>
      <dgm:spPr/>
    </dgm:pt>
    <dgm:pt modelId="{DC334D8E-E41A-4C73-958D-D541515571EC}" type="pres">
      <dgm:prSet presAssocID="{EBD3C181-6B76-4CB1-AF5E-55D9E3788E2C}" presName="rootConnector" presStyleLbl="node3" presStyleIdx="3" presStyleCnt="8"/>
      <dgm:spPr/>
    </dgm:pt>
    <dgm:pt modelId="{815F8C49-432F-4315-BB48-8701F9598CCC}" type="pres">
      <dgm:prSet presAssocID="{EBD3C181-6B76-4CB1-AF5E-55D9E3788E2C}" presName="hierChild4" presStyleCnt="0"/>
      <dgm:spPr/>
    </dgm:pt>
    <dgm:pt modelId="{AB4CC2CF-385C-4B8B-8C6F-50B8C7D5621D}" type="pres">
      <dgm:prSet presAssocID="{EBD3C181-6B76-4CB1-AF5E-55D9E3788E2C}" presName="hierChild5" presStyleCnt="0"/>
      <dgm:spPr/>
    </dgm:pt>
    <dgm:pt modelId="{3A515F88-DC7B-463E-A54A-FF0D6B2C8A79}" type="pres">
      <dgm:prSet presAssocID="{913B659A-1593-4F8F-8B29-EA713D8B0219}" presName="hierChild5" presStyleCnt="0"/>
      <dgm:spPr/>
    </dgm:pt>
    <dgm:pt modelId="{4CDB88DF-C736-49B4-8DE4-08112F5AB7FC}" type="pres">
      <dgm:prSet presAssocID="{28B3CCAC-A7EF-4DC7-AB19-169C9C08C34E}" presName="Name37" presStyleLbl="parChTrans1D2" presStyleIdx="3" presStyleCnt="6"/>
      <dgm:spPr/>
    </dgm:pt>
    <dgm:pt modelId="{A343928C-4571-431C-9BC7-C7DCF7C9721B}" type="pres">
      <dgm:prSet presAssocID="{D0652DD7-8BD5-4A4E-8E32-19C121FEFAAB}" presName="hierRoot2" presStyleCnt="0">
        <dgm:presLayoutVars>
          <dgm:hierBranch val="init"/>
        </dgm:presLayoutVars>
      </dgm:prSet>
      <dgm:spPr/>
    </dgm:pt>
    <dgm:pt modelId="{F433A78A-B306-4D7D-88DA-274B37497FC5}" type="pres">
      <dgm:prSet presAssocID="{D0652DD7-8BD5-4A4E-8E32-19C121FEFAAB}" presName="rootComposite" presStyleCnt="0"/>
      <dgm:spPr/>
    </dgm:pt>
    <dgm:pt modelId="{42E8EC36-91DE-48C3-8A95-60AAEC4308E6}" type="pres">
      <dgm:prSet presAssocID="{D0652DD7-8BD5-4A4E-8E32-19C121FEFAAB}" presName="rootText" presStyleLbl="node2" presStyleIdx="3" presStyleCnt="6">
        <dgm:presLayoutVars>
          <dgm:chPref val="3"/>
        </dgm:presLayoutVars>
      </dgm:prSet>
      <dgm:spPr/>
    </dgm:pt>
    <dgm:pt modelId="{2F7F9ABB-ECC7-45B9-9B27-27283CD88BD0}" type="pres">
      <dgm:prSet presAssocID="{D0652DD7-8BD5-4A4E-8E32-19C121FEFAAB}" presName="rootConnector" presStyleLbl="node2" presStyleIdx="3" presStyleCnt="6"/>
      <dgm:spPr/>
    </dgm:pt>
    <dgm:pt modelId="{B70D86BA-6755-47F5-820B-8F4B94D0EFDB}" type="pres">
      <dgm:prSet presAssocID="{D0652DD7-8BD5-4A4E-8E32-19C121FEFAAB}" presName="hierChild4" presStyleCnt="0"/>
      <dgm:spPr/>
    </dgm:pt>
    <dgm:pt modelId="{8CB0E2D3-0435-41D6-A967-5CB2BE0D847F}" type="pres">
      <dgm:prSet presAssocID="{D0652DD7-8BD5-4A4E-8E32-19C121FEFAAB}" presName="hierChild5" presStyleCnt="0"/>
      <dgm:spPr/>
    </dgm:pt>
    <dgm:pt modelId="{F900004F-6E35-4625-93EC-E7A84F233477}" type="pres">
      <dgm:prSet presAssocID="{D10C1DD0-F098-41F6-ABA5-9BB1DD5F67C2}" presName="Name37" presStyleLbl="parChTrans1D2" presStyleIdx="4" presStyleCnt="6"/>
      <dgm:spPr/>
    </dgm:pt>
    <dgm:pt modelId="{2CCF17B4-D053-4E68-B732-0483CDFD537B}" type="pres">
      <dgm:prSet presAssocID="{D3BB0436-8B30-4146-AAB0-3AE2D28AAB9D}" presName="hierRoot2" presStyleCnt="0">
        <dgm:presLayoutVars>
          <dgm:hierBranch val="init"/>
        </dgm:presLayoutVars>
      </dgm:prSet>
      <dgm:spPr/>
    </dgm:pt>
    <dgm:pt modelId="{1B37D8A5-F6E0-4506-AE42-8120E6E075DC}" type="pres">
      <dgm:prSet presAssocID="{D3BB0436-8B30-4146-AAB0-3AE2D28AAB9D}" presName="rootComposite" presStyleCnt="0"/>
      <dgm:spPr/>
    </dgm:pt>
    <dgm:pt modelId="{F016BF33-4A04-4039-A2FD-E524442DBEB9}" type="pres">
      <dgm:prSet presAssocID="{D3BB0436-8B30-4146-AAB0-3AE2D28AAB9D}" presName="rootText" presStyleLbl="node2" presStyleIdx="4" presStyleCnt="6">
        <dgm:presLayoutVars>
          <dgm:chPref val="3"/>
        </dgm:presLayoutVars>
      </dgm:prSet>
      <dgm:spPr/>
    </dgm:pt>
    <dgm:pt modelId="{08C69CDA-F94C-4FE8-A3AB-B8C7403A6F47}" type="pres">
      <dgm:prSet presAssocID="{D3BB0436-8B30-4146-AAB0-3AE2D28AAB9D}" presName="rootConnector" presStyleLbl="node2" presStyleIdx="4" presStyleCnt="6"/>
      <dgm:spPr/>
    </dgm:pt>
    <dgm:pt modelId="{91BA0A74-B1B5-48F6-88DE-C1095D474514}" type="pres">
      <dgm:prSet presAssocID="{D3BB0436-8B30-4146-AAB0-3AE2D28AAB9D}" presName="hierChild4" presStyleCnt="0"/>
      <dgm:spPr/>
    </dgm:pt>
    <dgm:pt modelId="{76F6D6F0-5564-4ADD-AEBD-D83AA8286229}" type="pres">
      <dgm:prSet presAssocID="{FFF4B095-EEBB-454B-B610-5CFB7962E3DB}" presName="Name37" presStyleLbl="parChTrans1D3" presStyleIdx="4" presStyleCnt="8"/>
      <dgm:spPr/>
    </dgm:pt>
    <dgm:pt modelId="{0D949228-9FD8-409C-AB01-368C84D08CC1}" type="pres">
      <dgm:prSet presAssocID="{FE470D8C-EF91-468F-B0DF-21F76F071E99}" presName="hierRoot2" presStyleCnt="0">
        <dgm:presLayoutVars>
          <dgm:hierBranch val="init"/>
        </dgm:presLayoutVars>
      </dgm:prSet>
      <dgm:spPr/>
    </dgm:pt>
    <dgm:pt modelId="{20E4CFB4-1097-486A-AC65-2A4926EE82EB}" type="pres">
      <dgm:prSet presAssocID="{FE470D8C-EF91-468F-B0DF-21F76F071E99}" presName="rootComposite" presStyleCnt="0"/>
      <dgm:spPr/>
    </dgm:pt>
    <dgm:pt modelId="{856DF6FB-84B0-4444-8933-C6949E3DE05B}" type="pres">
      <dgm:prSet presAssocID="{FE470D8C-EF91-468F-B0DF-21F76F071E99}" presName="rootText" presStyleLbl="node3" presStyleIdx="4" presStyleCnt="8">
        <dgm:presLayoutVars>
          <dgm:chPref val="3"/>
        </dgm:presLayoutVars>
      </dgm:prSet>
      <dgm:spPr/>
    </dgm:pt>
    <dgm:pt modelId="{4F85BDB9-A484-486B-997B-CB7D6106C5E4}" type="pres">
      <dgm:prSet presAssocID="{FE470D8C-EF91-468F-B0DF-21F76F071E99}" presName="rootConnector" presStyleLbl="node3" presStyleIdx="4" presStyleCnt="8"/>
      <dgm:spPr/>
    </dgm:pt>
    <dgm:pt modelId="{5368AFC1-9722-4D17-8229-52849CC1AFDE}" type="pres">
      <dgm:prSet presAssocID="{FE470D8C-EF91-468F-B0DF-21F76F071E99}" presName="hierChild4" presStyleCnt="0"/>
      <dgm:spPr/>
    </dgm:pt>
    <dgm:pt modelId="{60FC8550-1F4F-40E5-A732-E69585336407}" type="pres">
      <dgm:prSet presAssocID="{FE470D8C-EF91-468F-B0DF-21F76F071E99}" presName="hierChild5" presStyleCnt="0"/>
      <dgm:spPr/>
    </dgm:pt>
    <dgm:pt modelId="{451B8E0E-EC2C-482B-85CA-41066352B52E}" type="pres">
      <dgm:prSet presAssocID="{D3BB0436-8B30-4146-AAB0-3AE2D28AAB9D}" presName="hierChild5" presStyleCnt="0"/>
      <dgm:spPr/>
    </dgm:pt>
    <dgm:pt modelId="{4F35989D-CFF3-407F-8A54-022C99A70B1E}" type="pres">
      <dgm:prSet presAssocID="{66E2EB31-D7BE-417E-8CE1-DCA55DED7DA4}" presName="Name37" presStyleLbl="parChTrans1D2" presStyleIdx="5" presStyleCnt="6"/>
      <dgm:spPr/>
    </dgm:pt>
    <dgm:pt modelId="{435D23F9-BB3D-4DB2-B8A7-CA7D4EC2856C}" type="pres">
      <dgm:prSet presAssocID="{474FD8CD-13C3-41D3-87E8-BEAF2333D833}" presName="hierRoot2" presStyleCnt="0">
        <dgm:presLayoutVars>
          <dgm:hierBranch val="init"/>
        </dgm:presLayoutVars>
      </dgm:prSet>
      <dgm:spPr/>
    </dgm:pt>
    <dgm:pt modelId="{E4824180-ADE1-4147-81EF-2EA0357A5ECE}" type="pres">
      <dgm:prSet presAssocID="{474FD8CD-13C3-41D3-87E8-BEAF2333D833}" presName="rootComposite" presStyleCnt="0"/>
      <dgm:spPr/>
    </dgm:pt>
    <dgm:pt modelId="{78099819-B421-4C0B-B8FB-F2C68D2119D2}" type="pres">
      <dgm:prSet presAssocID="{474FD8CD-13C3-41D3-87E8-BEAF2333D833}" presName="rootText" presStyleLbl="node2" presStyleIdx="5" presStyleCnt="6">
        <dgm:presLayoutVars>
          <dgm:chPref val="3"/>
        </dgm:presLayoutVars>
      </dgm:prSet>
      <dgm:spPr/>
    </dgm:pt>
    <dgm:pt modelId="{B4094338-5B14-4974-ADE4-9F703E8B1D4B}" type="pres">
      <dgm:prSet presAssocID="{474FD8CD-13C3-41D3-87E8-BEAF2333D833}" presName="rootConnector" presStyleLbl="node2" presStyleIdx="5" presStyleCnt="6"/>
      <dgm:spPr/>
    </dgm:pt>
    <dgm:pt modelId="{FD8665F8-08AB-4DE0-AFD5-5CE2C5A2C986}" type="pres">
      <dgm:prSet presAssocID="{474FD8CD-13C3-41D3-87E8-BEAF2333D833}" presName="hierChild4" presStyleCnt="0"/>
      <dgm:spPr/>
    </dgm:pt>
    <dgm:pt modelId="{0C5008B0-3DF8-4494-8FC0-B14F52386D9B}" type="pres">
      <dgm:prSet presAssocID="{F6AF2E5C-0559-4995-856A-E6A147F8EEDE}" presName="Name37" presStyleLbl="parChTrans1D3" presStyleIdx="5" presStyleCnt="8"/>
      <dgm:spPr/>
    </dgm:pt>
    <dgm:pt modelId="{F678FC2A-50DE-417E-ACAC-36FD086EAF8B}" type="pres">
      <dgm:prSet presAssocID="{EAC94396-98D1-4BED-AD17-27B632DFC057}" presName="hierRoot2" presStyleCnt="0">
        <dgm:presLayoutVars>
          <dgm:hierBranch val="init"/>
        </dgm:presLayoutVars>
      </dgm:prSet>
      <dgm:spPr/>
    </dgm:pt>
    <dgm:pt modelId="{B2893816-E1DE-4EF5-A7FA-D6B706C7F270}" type="pres">
      <dgm:prSet presAssocID="{EAC94396-98D1-4BED-AD17-27B632DFC057}" presName="rootComposite" presStyleCnt="0"/>
      <dgm:spPr/>
    </dgm:pt>
    <dgm:pt modelId="{ACC32760-CA01-40D7-B07D-3DBC216B9D92}" type="pres">
      <dgm:prSet presAssocID="{EAC94396-98D1-4BED-AD17-27B632DFC057}" presName="rootText" presStyleLbl="node3" presStyleIdx="5" presStyleCnt="8">
        <dgm:presLayoutVars>
          <dgm:chPref val="3"/>
        </dgm:presLayoutVars>
      </dgm:prSet>
      <dgm:spPr/>
    </dgm:pt>
    <dgm:pt modelId="{51C2603F-A230-4908-B160-4F46C73D17AE}" type="pres">
      <dgm:prSet presAssocID="{EAC94396-98D1-4BED-AD17-27B632DFC057}" presName="rootConnector" presStyleLbl="node3" presStyleIdx="5" presStyleCnt="8"/>
      <dgm:spPr/>
    </dgm:pt>
    <dgm:pt modelId="{8098934D-9FC8-43DF-A5EE-660D1D8BFDF4}" type="pres">
      <dgm:prSet presAssocID="{EAC94396-98D1-4BED-AD17-27B632DFC057}" presName="hierChild4" presStyleCnt="0"/>
      <dgm:spPr/>
    </dgm:pt>
    <dgm:pt modelId="{630800F4-8FB3-473B-A4B6-A6B9899C23C5}" type="pres">
      <dgm:prSet presAssocID="{EAC94396-98D1-4BED-AD17-27B632DFC057}" presName="hierChild5" presStyleCnt="0"/>
      <dgm:spPr/>
    </dgm:pt>
    <dgm:pt modelId="{9A379500-863B-42E9-AE66-0AB39E15F7C5}" type="pres">
      <dgm:prSet presAssocID="{AD98D042-0460-4E52-A857-63ECAB692381}" presName="Name37" presStyleLbl="parChTrans1D3" presStyleIdx="6" presStyleCnt="8"/>
      <dgm:spPr/>
    </dgm:pt>
    <dgm:pt modelId="{D0CA917B-AFAF-4FFC-A9D3-E855C4522562}" type="pres">
      <dgm:prSet presAssocID="{63547A39-5788-44E2-828A-53B56569ADB0}" presName="hierRoot2" presStyleCnt="0">
        <dgm:presLayoutVars>
          <dgm:hierBranch val="init"/>
        </dgm:presLayoutVars>
      </dgm:prSet>
      <dgm:spPr/>
    </dgm:pt>
    <dgm:pt modelId="{E83FEA53-FC34-4ECD-AF71-CF842B4E5FAF}" type="pres">
      <dgm:prSet presAssocID="{63547A39-5788-44E2-828A-53B56569ADB0}" presName="rootComposite" presStyleCnt="0"/>
      <dgm:spPr/>
    </dgm:pt>
    <dgm:pt modelId="{B21532B8-0671-470A-A72E-5F112EC6EA58}" type="pres">
      <dgm:prSet presAssocID="{63547A39-5788-44E2-828A-53B56569ADB0}" presName="rootText" presStyleLbl="node3" presStyleIdx="6" presStyleCnt="8">
        <dgm:presLayoutVars>
          <dgm:chPref val="3"/>
        </dgm:presLayoutVars>
      </dgm:prSet>
      <dgm:spPr/>
    </dgm:pt>
    <dgm:pt modelId="{15054E7C-F3C4-4D10-A0B7-9CE43E403714}" type="pres">
      <dgm:prSet presAssocID="{63547A39-5788-44E2-828A-53B56569ADB0}" presName="rootConnector" presStyleLbl="node3" presStyleIdx="6" presStyleCnt="8"/>
      <dgm:spPr/>
    </dgm:pt>
    <dgm:pt modelId="{99984DB8-95CF-4D06-AEF1-4E7620FD6B30}" type="pres">
      <dgm:prSet presAssocID="{63547A39-5788-44E2-828A-53B56569ADB0}" presName="hierChild4" presStyleCnt="0"/>
      <dgm:spPr/>
    </dgm:pt>
    <dgm:pt modelId="{36C5B0AF-8EFE-4CBE-A49D-D3D52188B4B1}" type="pres">
      <dgm:prSet presAssocID="{63547A39-5788-44E2-828A-53B56569ADB0}" presName="hierChild5" presStyleCnt="0"/>
      <dgm:spPr/>
    </dgm:pt>
    <dgm:pt modelId="{B48FB55E-56EB-4B25-A3F5-622A4BF70CE6}" type="pres">
      <dgm:prSet presAssocID="{05352643-AC0C-484D-B897-DE1D844450A4}" presName="Name37" presStyleLbl="parChTrans1D3" presStyleIdx="7" presStyleCnt="8"/>
      <dgm:spPr/>
    </dgm:pt>
    <dgm:pt modelId="{5D555590-1D2F-478E-A295-7C9FC6B84456}" type="pres">
      <dgm:prSet presAssocID="{FF84776B-5108-4EE0-8E2D-CF00ADA776DA}" presName="hierRoot2" presStyleCnt="0">
        <dgm:presLayoutVars>
          <dgm:hierBranch val="init"/>
        </dgm:presLayoutVars>
      </dgm:prSet>
      <dgm:spPr/>
    </dgm:pt>
    <dgm:pt modelId="{3AB32CCE-BBAC-4788-8CE2-8A51E35D1C3B}" type="pres">
      <dgm:prSet presAssocID="{FF84776B-5108-4EE0-8E2D-CF00ADA776DA}" presName="rootComposite" presStyleCnt="0"/>
      <dgm:spPr/>
    </dgm:pt>
    <dgm:pt modelId="{71A0E8E3-BC83-4ECE-A41B-ED34DAAFFD9F}" type="pres">
      <dgm:prSet presAssocID="{FF84776B-5108-4EE0-8E2D-CF00ADA776DA}" presName="rootText" presStyleLbl="node3" presStyleIdx="7" presStyleCnt="8">
        <dgm:presLayoutVars>
          <dgm:chPref val="3"/>
        </dgm:presLayoutVars>
      </dgm:prSet>
      <dgm:spPr/>
    </dgm:pt>
    <dgm:pt modelId="{FEC6265B-F176-4BE6-B256-378D59441D8A}" type="pres">
      <dgm:prSet presAssocID="{FF84776B-5108-4EE0-8E2D-CF00ADA776DA}" presName="rootConnector" presStyleLbl="node3" presStyleIdx="7" presStyleCnt="8"/>
      <dgm:spPr/>
    </dgm:pt>
    <dgm:pt modelId="{E27670B7-A425-410E-9A8A-8627C0DFADD2}" type="pres">
      <dgm:prSet presAssocID="{FF84776B-5108-4EE0-8E2D-CF00ADA776DA}" presName="hierChild4" presStyleCnt="0"/>
      <dgm:spPr/>
    </dgm:pt>
    <dgm:pt modelId="{7D56A499-A551-47CE-B0D9-43707729F957}" type="pres">
      <dgm:prSet presAssocID="{FF84776B-5108-4EE0-8E2D-CF00ADA776DA}" presName="hierChild5" presStyleCnt="0"/>
      <dgm:spPr/>
    </dgm:pt>
    <dgm:pt modelId="{F126744F-6482-47BA-B40D-35AA27ADAD7E}" type="pres">
      <dgm:prSet presAssocID="{474FD8CD-13C3-41D3-87E8-BEAF2333D833}" presName="hierChild5" presStyleCnt="0"/>
      <dgm:spPr/>
    </dgm:pt>
    <dgm:pt modelId="{A8D3094B-994C-4F45-B7CA-E6FF6B77C5C4}" type="pres">
      <dgm:prSet presAssocID="{EAA3BF64-FD18-4499-8629-8A4F2083A8AA}" presName="hierChild3" presStyleCnt="0"/>
      <dgm:spPr/>
    </dgm:pt>
  </dgm:ptLst>
  <dgm:cxnLst>
    <dgm:cxn modelId="{4BDCA800-3C9A-4AE4-AD48-F7BC8622A4B8}" type="presOf" srcId="{EAC94396-98D1-4BED-AD17-27B632DFC057}" destId="{51C2603F-A230-4908-B160-4F46C73D17AE}" srcOrd="1" destOrd="0" presId="urn:microsoft.com/office/officeart/2005/8/layout/orgChart1"/>
    <dgm:cxn modelId="{40287C06-7957-4CA7-B290-C6617A4DBC0A}" type="presOf" srcId="{871EC009-B0F9-4DFE-8AB4-AA3965051D9D}" destId="{73A4A0B9-9F74-4357-96D7-0F7A5CFF9CF6}" srcOrd="0" destOrd="0" presId="urn:microsoft.com/office/officeart/2005/8/layout/orgChart1"/>
    <dgm:cxn modelId="{4736E006-283C-4AD3-BBE7-80FF536E662F}" type="presOf" srcId="{05352643-AC0C-484D-B897-DE1D844450A4}" destId="{B48FB55E-56EB-4B25-A3F5-622A4BF70CE6}" srcOrd="0" destOrd="0" presId="urn:microsoft.com/office/officeart/2005/8/layout/orgChart1"/>
    <dgm:cxn modelId="{042A1607-D67A-4929-895F-5D43F71DFD75}" type="presOf" srcId="{913B659A-1593-4F8F-8B29-EA713D8B0219}" destId="{65F37886-E2AA-440C-9968-9C05206FBDA4}" srcOrd="1" destOrd="0" presId="urn:microsoft.com/office/officeart/2005/8/layout/orgChart1"/>
    <dgm:cxn modelId="{FF914807-2785-4CCA-99D0-D280DF3067FA}" type="presOf" srcId="{EBD3C181-6B76-4CB1-AF5E-55D9E3788E2C}" destId="{DC334D8E-E41A-4C73-958D-D541515571EC}" srcOrd="1" destOrd="0" presId="urn:microsoft.com/office/officeart/2005/8/layout/orgChart1"/>
    <dgm:cxn modelId="{F2AD510F-B34E-4A7A-B5B3-53B0994D13C8}" srcId="{913B659A-1593-4F8F-8B29-EA713D8B0219}" destId="{871EC009-B0F9-4DFE-8AB4-AA3965051D9D}" srcOrd="0" destOrd="0" parTransId="{78DE8A9E-D8CF-45FF-83A1-9864D68464FD}" sibTransId="{FCE6B20B-467C-4964-97A8-15A752563645}"/>
    <dgm:cxn modelId="{04CF8F11-0444-4FF5-A45E-F39882259C96}" type="presOf" srcId="{F6AF2E5C-0559-4995-856A-E6A147F8EEDE}" destId="{0C5008B0-3DF8-4494-8FC0-B14F52386D9B}" srcOrd="0" destOrd="0" presId="urn:microsoft.com/office/officeart/2005/8/layout/orgChart1"/>
    <dgm:cxn modelId="{63755C16-096B-4E5A-8160-F9D03A98D985}" type="presOf" srcId="{EBD3C181-6B76-4CB1-AF5E-55D9E3788E2C}" destId="{F3BE8949-9FA2-49E2-B962-A6B501040D22}" srcOrd="0" destOrd="0" presId="urn:microsoft.com/office/officeart/2005/8/layout/orgChart1"/>
    <dgm:cxn modelId="{A9627718-3C2D-493D-887D-821A68D8BC18}" type="presOf" srcId="{474FD8CD-13C3-41D3-87E8-BEAF2333D833}" destId="{78099819-B421-4C0B-B8FB-F2C68D2119D2}" srcOrd="0" destOrd="0" presId="urn:microsoft.com/office/officeart/2005/8/layout/orgChart1"/>
    <dgm:cxn modelId="{B3F20919-1B1B-4E45-870E-70C74AABE1E9}" type="presOf" srcId="{FF84776B-5108-4EE0-8E2D-CF00ADA776DA}" destId="{71A0E8E3-BC83-4ECE-A41B-ED34DAAFFD9F}" srcOrd="0" destOrd="0" presId="urn:microsoft.com/office/officeart/2005/8/layout/orgChart1"/>
    <dgm:cxn modelId="{B1C39F21-3761-4FA0-B6E2-E284E01F325E}" type="presOf" srcId="{AD98D042-0460-4E52-A857-63ECAB692381}" destId="{9A379500-863B-42E9-AE66-0AB39E15F7C5}" srcOrd="0" destOrd="0" presId="urn:microsoft.com/office/officeart/2005/8/layout/orgChart1"/>
    <dgm:cxn modelId="{16DB1024-42E7-4212-9DF0-958BC15CCB1E}" srcId="{EAA3BF64-FD18-4499-8629-8A4F2083A8AA}" destId="{D0652DD7-8BD5-4A4E-8E32-19C121FEFAAB}" srcOrd="3" destOrd="0" parTransId="{28B3CCAC-A7EF-4DC7-AB19-169C9C08C34E}" sibTransId="{40A2F563-8D99-48E3-AA54-1324441ABF13}"/>
    <dgm:cxn modelId="{EED00A2A-0FCA-467A-B57A-308CF3C1D2CF}" type="presOf" srcId="{F02EC28A-9C6D-413B-845C-A9886AD48FF2}" destId="{93B06E99-579C-4821-8A3B-619EB962B6C0}" srcOrd="0" destOrd="0" presId="urn:microsoft.com/office/officeart/2005/8/layout/orgChart1"/>
    <dgm:cxn modelId="{B7F11A2A-00B4-478F-9941-239888392283}" type="presOf" srcId="{474FD8CD-13C3-41D3-87E8-BEAF2333D833}" destId="{B4094338-5B14-4974-ADE4-9F703E8B1D4B}" srcOrd="1" destOrd="0" presId="urn:microsoft.com/office/officeart/2005/8/layout/orgChart1"/>
    <dgm:cxn modelId="{43851F35-DC01-4031-AE04-426E8062227A}" srcId="{EAA3BF64-FD18-4499-8629-8A4F2083A8AA}" destId="{913B659A-1593-4F8F-8B29-EA713D8B0219}" srcOrd="2" destOrd="0" parTransId="{D311FD1D-7817-4454-944E-707261D11637}" sibTransId="{F243BF13-5710-4C5B-B357-2383BA57263C}"/>
    <dgm:cxn modelId="{8FB4B139-1A33-40DA-B862-A54C63FAEE75}" type="presOf" srcId="{D3BB0436-8B30-4146-AAB0-3AE2D28AAB9D}" destId="{F016BF33-4A04-4039-A2FD-E524442DBEB9}" srcOrd="0" destOrd="0" presId="urn:microsoft.com/office/officeart/2005/8/layout/orgChart1"/>
    <dgm:cxn modelId="{01D78660-B2F6-4C08-99BD-CD4A6D75CC86}" srcId="{EAA3BF64-FD18-4499-8629-8A4F2083A8AA}" destId="{E314F5AC-34E8-488D-A05F-07316E3049F7}" srcOrd="1" destOrd="0" parTransId="{EBE6BA5F-AC04-436D-9C01-A5703548D4CD}" sibTransId="{64A0E25E-E136-4AA7-9EFB-3F8E776D765A}"/>
    <dgm:cxn modelId="{FF9F4162-003B-4BDD-A741-3F6D0DDE0AAD}" type="presOf" srcId="{A177DFF1-2D66-4AB6-BC43-11023F5F69EC}" destId="{8A286075-E1A0-4FEE-A847-7CA311DE1E35}" srcOrd="0" destOrd="0" presId="urn:microsoft.com/office/officeart/2005/8/layout/orgChart1"/>
    <dgm:cxn modelId="{E014F045-2959-4FB0-8C4F-256D8728DACA}" type="presOf" srcId="{8BED1B83-D1B8-43F9-A102-A665F33B0F0A}" destId="{FA65072D-3D94-466A-9A3C-84CB4AD0F691}" srcOrd="0" destOrd="0" presId="urn:microsoft.com/office/officeart/2005/8/layout/orgChart1"/>
    <dgm:cxn modelId="{102F0C47-FFF6-4F70-ACFD-8F7F931CDAD0}" type="presOf" srcId="{913B659A-1593-4F8F-8B29-EA713D8B0219}" destId="{08C48A9C-8163-4290-A5D7-7A5110472F23}" srcOrd="0" destOrd="0" presId="urn:microsoft.com/office/officeart/2005/8/layout/orgChart1"/>
    <dgm:cxn modelId="{9A088047-732D-4C69-A425-E8F580C56204}" type="presOf" srcId="{8BED1B83-D1B8-43F9-A102-A665F33B0F0A}" destId="{FD06E391-FDC8-4018-99E9-24CB9E5F8CE1}" srcOrd="1" destOrd="0" presId="urn:microsoft.com/office/officeart/2005/8/layout/orgChart1"/>
    <dgm:cxn modelId="{6B019248-7251-495D-9E17-D619EF43D99D}" type="presOf" srcId="{D3BB0436-8B30-4146-AAB0-3AE2D28AAB9D}" destId="{08C69CDA-F94C-4FE8-A3AB-B8C7403A6F47}" srcOrd="1" destOrd="0" presId="urn:microsoft.com/office/officeart/2005/8/layout/orgChart1"/>
    <dgm:cxn modelId="{6131EC6A-34C2-4890-962F-C12F61FD5AF2}" type="presOf" srcId="{FE470D8C-EF91-468F-B0DF-21F76F071E99}" destId="{4F85BDB9-A484-486B-997B-CB7D6106C5E4}" srcOrd="1" destOrd="0" presId="urn:microsoft.com/office/officeart/2005/8/layout/orgChart1"/>
    <dgm:cxn modelId="{7560C56D-C7F6-4A2D-8D68-7AD0AB6C128D}" type="presOf" srcId="{F02EC28A-9C6D-413B-845C-A9886AD48FF2}" destId="{1D0D0C5D-E15F-49EC-82D4-65572FD223D1}" srcOrd="1" destOrd="0" presId="urn:microsoft.com/office/officeart/2005/8/layout/orgChart1"/>
    <dgm:cxn modelId="{3DF40C71-1C7E-425B-AA72-C10F8FB43973}" type="presOf" srcId="{D311FD1D-7817-4454-944E-707261D11637}" destId="{3D58B241-637D-4720-AC60-BB956FFE7BD7}" srcOrd="0" destOrd="0" presId="urn:microsoft.com/office/officeart/2005/8/layout/orgChart1"/>
    <dgm:cxn modelId="{27A23174-F3D5-4C03-B628-BF103156CE6A}" type="presOf" srcId="{EBE6BA5F-AC04-436D-9C01-A5703548D4CD}" destId="{461A55E0-FBBF-4C05-96FA-AE86F4A661CA}" srcOrd="0" destOrd="0" presId="urn:microsoft.com/office/officeart/2005/8/layout/orgChart1"/>
    <dgm:cxn modelId="{0785D479-F4C5-4F95-A547-01D908668A0D}" type="presOf" srcId="{66E2EB31-D7BE-417E-8CE1-DCA55DED7DA4}" destId="{4F35989D-CFF3-407F-8A54-022C99A70B1E}" srcOrd="0" destOrd="0" presId="urn:microsoft.com/office/officeart/2005/8/layout/orgChart1"/>
    <dgm:cxn modelId="{6682E87B-17C6-4A91-AD0C-B5110F1329C4}" srcId="{913B659A-1593-4F8F-8B29-EA713D8B0219}" destId="{EBD3C181-6B76-4CB1-AF5E-55D9E3788E2C}" srcOrd="1" destOrd="0" parTransId="{A177DFF1-2D66-4AB6-BC43-11023F5F69EC}" sibTransId="{9428E8C1-6EAA-45A3-8CB4-F03779805BAE}"/>
    <dgm:cxn modelId="{44C0277D-F5A7-4E48-BDBB-098ABDF8FE5D}" srcId="{8BED1B83-D1B8-43F9-A102-A665F33B0F0A}" destId="{F02EC28A-9C6D-413B-845C-A9886AD48FF2}" srcOrd="1" destOrd="0" parTransId="{4A992225-773A-4971-A457-B722B5A28E7D}" sibTransId="{DF8A774C-B13D-476F-BF8B-8479F548EDF0}"/>
    <dgm:cxn modelId="{5B225F87-8D0F-47CD-98A7-35FB37B87166}" type="presOf" srcId="{4A992225-773A-4971-A457-B722B5A28E7D}" destId="{81D0B4F2-6E44-42EC-94E5-EB97FF8CD0CD}" srcOrd="0" destOrd="0" presId="urn:microsoft.com/office/officeart/2005/8/layout/orgChart1"/>
    <dgm:cxn modelId="{F1548187-DC54-47A7-AB7B-808A4BD8057F}" type="presOf" srcId="{FE470D8C-EF91-468F-B0DF-21F76F071E99}" destId="{856DF6FB-84B0-4444-8933-C6949E3DE05B}" srcOrd="0" destOrd="0" presId="urn:microsoft.com/office/officeart/2005/8/layout/orgChart1"/>
    <dgm:cxn modelId="{B1A4508E-C3DB-4FB5-AC76-5F32485F32BC}" type="presOf" srcId="{871EC009-B0F9-4DFE-8AB4-AA3965051D9D}" destId="{3FC5A614-B9AF-48A6-A35C-1838DBD53867}" srcOrd="1" destOrd="0" presId="urn:microsoft.com/office/officeart/2005/8/layout/orgChart1"/>
    <dgm:cxn modelId="{32F4A992-B708-46E2-A861-6A93EB422E60}" type="presOf" srcId="{28B3CCAC-A7EF-4DC7-AB19-169C9C08C34E}" destId="{4CDB88DF-C736-49B4-8DE4-08112F5AB7FC}" srcOrd="0" destOrd="0" presId="urn:microsoft.com/office/officeart/2005/8/layout/orgChart1"/>
    <dgm:cxn modelId="{E3D0A895-8F7A-4028-9675-765232CFE028}" type="presOf" srcId="{1CBF4506-B84C-4C33-AFBC-26C821296CAF}" destId="{998546AD-F780-4315-B8AF-D91EB3514DFC}" srcOrd="0" destOrd="0" presId="urn:microsoft.com/office/officeart/2005/8/layout/orgChart1"/>
    <dgm:cxn modelId="{DBEC769B-5C8D-4C9F-B412-DEBC4CD58E21}" type="presOf" srcId="{EAA3BF64-FD18-4499-8629-8A4F2083A8AA}" destId="{CDFD99D3-716F-4349-85AC-25C2AAE16270}" srcOrd="0" destOrd="0" presId="urn:microsoft.com/office/officeart/2005/8/layout/orgChart1"/>
    <dgm:cxn modelId="{E0BDD69B-085A-480F-94E4-DCA4E2FDBB29}" srcId="{D3BB0436-8B30-4146-AAB0-3AE2D28AAB9D}" destId="{FE470D8C-EF91-468F-B0DF-21F76F071E99}" srcOrd="0" destOrd="0" parTransId="{FFF4B095-EEBB-454B-B610-5CFB7962E3DB}" sibTransId="{7891158F-CFC0-4655-8A9F-8B3920317ED7}"/>
    <dgm:cxn modelId="{04EF829C-2BD8-441A-ACC2-FE27F28D0B11}" type="presOf" srcId="{FFF4B095-EEBB-454B-B610-5CFB7962E3DB}" destId="{76F6D6F0-5564-4ADD-AEBD-D83AA8286229}" srcOrd="0" destOrd="0" presId="urn:microsoft.com/office/officeart/2005/8/layout/orgChart1"/>
    <dgm:cxn modelId="{8C99B79C-20FA-4789-AFE3-12756CE41C8C}" type="presOf" srcId="{EAA3BF64-FD18-4499-8629-8A4F2083A8AA}" destId="{D59D39D0-A882-44DB-9639-2749922342DF}" srcOrd="1" destOrd="0" presId="urn:microsoft.com/office/officeart/2005/8/layout/orgChart1"/>
    <dgm:cxn modelId="{A20D56A0-1EFE-4AB7-AEEF-787E9DFC96CE}" type="presOf" srcId="{D0652DD7-8BD5-4A4E-8E32-19C121FEFAAB}" destId="{42E8EC36-91DE-48C3-8A95-60AAEC4308E6}" srcOrd="0" destOrd="0" presId="urn:microsoft.com/office/officeart/2005/8/layout/orgChart1"/>
    <dgm:cxn modelId="{D6F20EA6-8717-4CA3-BF93-CF1E3DDE835A}" srcId="{474FD8CD-13C3-41D3-87E8-BEAF2333D833}" destId="{EAC94396-98D1-4BED-AD17-27B632DFC057}" srcOrd="0" destOrd="0" parTransId="{F6AF2E5C-0559-4995-856A-E6A147F8EEDE}" sibTransId="{AC9E3E74-5225-44C9-9334-422AD934F48F}"/>
    <dgm:cxn modelId="{8960B7AA-E634-4E32-B665-B96BC2D4A610}" type="presOf" srcId="{DA614955-AAF6-469E-BC01-E4DEF27C7E63}" destId="{F6B4F157-2BA5-4296-AA6F-0A1768F9CF62}" srcOrd="0" destOrd="0" presId="urn:microsoft.com/office/officeart/2005/8/layout/orgChart1"/>
    <dgm:cxn modelId="{53779FB5-EDF0-43A1-BA85-63CB1B5F3F25}" srcId="{8BED1B83-D1B8-43F9-A102-A665F33B0F0A}" destId="{1CBF4506-B84C-4C33-AFBC-26C821296CAF}" srcOrd="0" destOrd="0" parTransId="{DA614955-AAF6-469E-BC01-E4DEF27C7E63}" sibTransId="{CF9B1C93-49B9-45AF-B4B8-F77F36A570AA}"/>
    <dgm:cxn modelId="{BB13CEB5-A1BE-492F-8089-EAB1D15596EF}" type="presOf" srcId="{78DE8A9E-D8CF-45FF-83A1-9864D68464FD}" destId="{2A0ED5F8-642D-47C4-BF34-687A702A6DF8}" srcOrd="0" destOrd="0" presId="urn:microsoft.com/office/officeart/2005/8/layout/orgChart1"/>
    <dgm:cxn modelId="{90A03EB6-C67A-455C-AAC8-8B3F8B7AD2B2}" srcId="{474FD8CD-13C3-41D3-87E8-BEAF2333D833}" destId="{FF84776B-5108-4EE0-8E2D-CF00ADA776DA}" srcOrd="2" destOrd="0" parTransId="{05352643-AC0C-484D-B897-DE1D844450A4}" sibTransId="{B4B4BC23-8F52-44D8-897A-D92F5C831EB7}"/>
    <dgm:cxn modelId="{8DB942BC-1261-4FF1-879D-5DC03C81386C}" type="presOf" srcId="{63547A39-5788-44E2-828A-53B56569ADB0}" destId="{B21532B8-0671-470A-A72E-5F112EC6EA58}" srcOrd="0" destOrd="0" presId="urn:microsoft.com/office/officeart/2005/8/layout/orgChart1"/>
    <dgm:cxn modelId="{C5C641C4-52E6-48E7-BABA-EE77AC899DF4}" type="presOf" srcId="{1CBF4506-B84C-4C33-AFBC-26C821296CAF}" destId="{A8A3C2E8-DE2E-47DF-A9ED-174728FC6B28}" srcOrd="1" destOrd="0" presId="urn:microsoft.com/office/officeart/2005/8/layout/orgChart1"/>
    <dgm:cxn modelId="{950E83C5-7A00-47B2-BAF3-39BEE21CF515}" srcId="{EAA3BF64-FD18-4499-8629-8A4F2083A8AA}" destId="{474FD8CD-13C3-41D3-87E8-BEAF2333D833}" srcOrd="5" destOrd="0" parTransId="{66E2EB31-D7BE-417E-8CE1-DCA55DED7DA4}" sibTransId="{5194045F-2DCA-4D8F-B558-D6EB76A9D68A}"/>
    <dgm:cxn modelId="{FE64AFCA-5CE8-4313-A773-C83D7F4584EA}" type="presOf" srcId="{9594E972-BB27-49BE-A880-578170C2298B}" destId="{9093A96E-C1DB-4C73-A8BA-10E954363A50}" srcOrd="0" destOrd="0" presId="urn:microsoft.com/office/officeart/2005/8/layout/orgChart1"/>
    <dgm:cxn modelId="{75EEE5D3-F02A-4014-96D8-60C408D12167}" srcId="{EAA3BF64-FD18-4499-8629-8A4F2083A8AA}" destId="{D3BB0436-8B30-4146-AAB0-3AE2D28AAB9D}" srcOrd="4" destOrd="0" parTransId="{D10C1DD0-F098-41F6-ABA5-9BB1DD5F67C2}" sibTransId="{E3CC0495-228C-4A6F-B3B2-A56C17C95823}"/>
    <dgm:cxn modelId="{6757A0D8-8951-4276-9612-829F9FEC18B5}" type="presOf" srcId="{D0652DD7-8BD5-4A4E-8E32-19C121FEFAAB}" destId="{2F7F9ABB-ECC7-45B9-9B27-27283CD88BD0}" srcOrd="1" destOrd="0" presId="urn:microsoft.com/office/officeart/2005/8/layout/orgChart1"/>
    <dgm:cxn modelId="{D5FAA2DB-8FD0-4119-99CC-BAD67836ADBD}" srcId="{EAA3BF64-FD18-4499-8629-8A4F2083A8AA}" destId="{8BED1B83-D1B8-43F9-A102-A665F33B0F0A}" srcOrd="0" destOrd="0" parTransId="{9594E972-BB27-49BE-A880-578170C2298B}" sibTransId="{DA6065EC-209B-424C-9366-5D96E4E73577}"/>
    <dgm:cxn modelId="{83B19FDD-E545-4DD0-A5B1-E7FF49B239A8}" type="presOf" srcId="{EAC94396-98D1-4BED-AD17-27B632DFC057}" destId="{ACC32760-CA01-40D7-B07D-3DBC216B9D92}" srcOrd="0" destOrd="0" presId="urn:microsoft.com/office/officeart/2005/8/layout/orgChart1"/>
    <dgm:cxn modelId="{36050EE0-F1A3-4789-A869-711B0BE140D3}" srcId="{474FD8CD-13C3-41D3-87E8-BEAF2333D833}" destId="{63547A39-5788-44E2-828A-53B56569ADB0}" srcOrd="1" destOrd="0" parTransId="{AD98D042-0460-4E52-A857-63ECAB692381}" sibTransId="{E8F1CF40-D49E-4A64-AE2E-ADFA16A43D93}"/>
    <dgm:cxn modelId="{F3E88EE8-FDE9-4272-932D-B330457B2227}" type="presOf" srcId="{359EA781-D871-4A4C-8181-7638B577E0BE}" destId="{E6C5FE28-5449-4A1B-B91E-2A632B08A4B0}" srcOrd="0" destOrd="0" presId="urn:microsoft.com/office/officeart/2005/8/layout/orgChart1"/>
    <dgm:cxn modelId="{911DFBE8-695A-435A-B456-38D8D7A592FB}" type="presOf" srcId="{E314F5AC-34E8-488D-A05F-07316E3049F7}" destId="{981043D6-89E0-49BA-8748-2092DFA22BE9}" srcOrd="1" destOrd="0" presId="urn:microsoft.com/office/officeart/2005/8/layout/orgChart1"/>
    <dgm:cxn modelId="{876748F1-3169-400D-9490-757F8CBC286A}" type="presOf" srcId="{E314F5AC-34E8-488D-A05F-07316E3049F7}" destId="{43EA06C1-3531-4CC8-A29A-B362CFD92D52}" srcOrd="0" destOrd="0" presId="urn:microsoft.com/office/officeart/2005/8/layout/orgChart1"/>
    <dgm:cxn modelId="{0796A0F5-AACD-4C60-B7C3-8621EA4E3419}" type="presOf" srcId="{FF84776B-5108-4EE0-8E2D-CF00ADA776DA}" destId="{FEC6265B-F176-4BE6-B256-378D59441D8A}" srcOrd="1" destOrd="0" presId="urn:microsoft.com/office/officeart/2005/8/layout/orgChart1"/>
    <dgm:cxn modelId="{C80031F7-2E46-4E9F-99E0-B1F601D5F4E7}" type="presOf" srcId="{D10C1DD0-F098-41F6-ABA5-9BB1DD5F67C2}" destId="{F900004F-6E35-4625-93EC-E7A84F233477}" srcOrd="0" destOrd="0" presId="urn:microsoft.com/office/officeart/2005/8/layout/orgChart1"/>
    <dgm:cxn modelId="{52AD48F9-08A5-4A05-ACD4-42E302F21DB1}" type="presOf" srcId="{63547A39-5788-44E2-828A-53B56569ADB0}" destId="{15054E7C-F3C4-4D10-A0B7-9CE43E403714}" srcOrd="1" destOrd="0" presId="urn:microsoft.com/office/officeart/2005/8/layout/orgChart1"/>
    <dgm:cxn modelId="{18C8BFFD-CE13-41AC-ADC3-39FAE1CAE8B1}" srcId="{359EA781-D871-4A4C-8181-7638B577E0BE}" destId="{EAA3BF64-FD18-4499-8629-8A4F2083A8AA}" srcOrd="0" destOrd="0" parTransId="{E757298E-611C-4555-A56A-426427B41343}" sibTransId="{F4700FB1-D192-4A01-B49D-408208F6B32B}"/>
    <dgm:cxn modelId="{3BAB98C6-BCEC-47FB-BEFA-3CA1CBD17B18}" type="presParOf" srcId="{E6C5FE28-5449-4A1B-B91E-2A632B08A4B0}" destId="{727F366B-6502-41AE-85A6-E2EB8432D7B4}" srcOrd="0" destOrd="0" presId="urn:microsoft.com/office/officeart/2005/8/layout/orgChart1"/>
    <dgm:cxn modelId="{1F20E32F-EE84-4C48-923C-242A1CF0F0D5}" type="presParOf" srcId="{727F366B-6502-41AE-85A6-E2EB8432D7B4}" destId="{97F97600-41E6-4820-9B41-6AC92556C476}" srcOrd="0" destOrd="0" presId="urn:microsoft.com/office/officeart/2005/8/layout/orgChart1"/>
    <dgm:cxn modelId="{72FEF8C7-8459-4A30-BB79-3DB0B3690DAB}" type="presParOf" srcId="{97F97600-41E6-4820-9B41-6AC92556C476}" destId="{CDFD99D3-716F-4349-85AC-25C2AAE16270}" srcOrd="0" destOrd="0" presId="urn:microsoft.com/office/officeart/2005/8/layout/orgChart1"/>
    <dgm:cxn modelId="{BB502832-712F-48E3-8CAF-CB1CEC30A9A1}" type="presParOf" srcId="{97F97600-41E6-4820-9B41-6AC92556C476}" destId="{D59D39D0-A882-44DB-9639-2749922342DF}" srcOrd="1" destOrd="0" presId="urn:microsoft.com/office/officeart/2005/8/layout/orgChart1"/>
    <dgm:cxn modelId="{9AAF0448-6677-465A-9D4A-5626E309E7A4}" type="presParOf" srcId="{727F366B-6502-41AE-85A6-E2EB8432D7B4}" destId="{84F0C7A2-7215-4E86-9C69-39DD4F0FDC9C}" srcOrd="1" destOrd="0" presId="urn:microsoft.com/office/officeart/2005/8/layout/orgChart1"/>
    <dgm:cxn modelId="{0B66F127-9E05-4156-8B99-47B32F5806C0}" type="presParOf" srcId="{84F0C7A2-7215-4E86-9C69-39DD4F0FDC9C}" destId="{9093A96E-C1DB-4C73-A8BA-10E954363A50}" srcOrd="0" destOrd="0" presId="urn:microsoft.com/office/officeart/2005/8/layout/orgChart1"/>
    <dgm:cxn modelId="{90D9BEAF-21C9-410E-A392-C19C37B93570}" type="presParOf" srcId="{84F0C7A2-7215-4E86-9C69-39DD4F0FDC9C}" destId="{26C3562C-44E9-410D-A025-35082BB6F595}" srcOrd="1" destOrd="0" presId="urn:microsoft.com/office/officeart/2005/8/layout/orgChart1"/>
    <dgm:cxn modelId="{B9BE1C11-8FF5-4E6C-A87A-5283DB59814C}" type="presParOf" srcId="{26C3562C-44E9-410D-A025-35082BB6F595}" destId="{6D3A6D4D-C40C-42B2-B59B-C425321C36DE}" srcOrd="0" destOrd="0" presId="urn:microsoft.com/office/officeart/2005/8/layout/orgChart1"/>
    <dgm:cxn modelId="{B7F4B9EB-B993-42CC-AB6E-FA2754AB0D69}" type="presParOf" srcId="{6D3A6D4D-C40C-42B2-B59B-C425321C36DE}" destId="{FA65072D-3D94-466A-9A3C-84CB4AD0F691}" srcOrd="0" destOrd="0" presId="urn:microsoft.com/office/officeart/2005/8/layout/orgChart1"/>
    <dgm:cxn modelId="{7A3EB8AE-F24C-47D2-88C4-86D71CE40016}" type="presParOf" srcId="{6D3A6D4D-C40C-42B2-B59B-C425321C36DE}" destId="{FD06E391-FDC8-4018-99E9-24CB9E5F8CE1}" srcOrd="1" destOrd="0" presId="urn:microsoft.com/office/officeart/2005/8/layout/orgChart1"/>
    <dgm:cxn modelId="{6144A40B-DBD7-4018-8B29-1FFE76F5F1F9}" type="presParOf" srcId="{26C3562C-44E9-410D-A025-35082BB6F595}" destId="{F390A50B-923E-4F20-B854-8957E2428A50}" srcOrd="1" destOrd="0" presId="urn:microsoft.com/office/officeart/2005/8/layout/orgChart1"/>
    <dgm:cxn modelId="{11496088-916E-49F0-AACC-009B624C4150}" type="presParOf" srcId="{F390A50B-923E-4F20-B854-8957E2428A50}" destId="{F6B4F157-2BA5-4296-AA6F-0A1768F9CF62}" srcOrd="0" destOrd="0" presId="urn:microsoft.com/office/officeart/2005/8/layout/orgChart1"/>
    <dgm:cxn modelId="{1826D086-39BC-43EF-9B52-B3DB1DBBED48}" type="presParOf" srcId="{F390A50B-923E-4F20-B854-8957E2428A50}" destId="{A6C94A79-46F1-4E99-934B-DEABC637987E}" srcOrd="1" destOrd="0" presId="urn:microsoft.com/office/officeart/2005/8/layout/orgChart1"/>
    <dgm:cxn modelId="{BA011768-5C1C-4125-8AAE-1CC2777EDCF2}" type="presParOf" srcId="{A6C94A79-46F1-4E99-934B-DEABC637987E}" destId="{5DE34780-0965-4405-BE01-BB645943BE8F}" srcOrd="0" destOrd="0" presId="urn:microsoft.com/office/officeart/2005/8/layout/orgChart1"/>
    <dgm:cxn modelId="{3A78F878-B600-46F4-B5EF-72F3FED6C022}" type="presParOf" srcId="{5DE34780-0965-4405-BE01-BB645943BE8F}" destId="{998546AD-F780-4315-B8AF-D91EB3514DFC}" srcOrd="0" destOrd="0" presId="urn:microsoft.com/office/officeart/2005/8/layout/orgChart1"/>
    <dgm:cxn modelId="{A0CE5438-7D4D-47C3-9F8D-F0D94DE64074}" type="presParOf" srcId="{5DE34780-0965-4405-BE01-BB645943BE8F}" destId="{A8A3C2E8-DE2E-47DF-A9ED-174728FC6B28}" srcOrd="1" destOrd="0" presId="urn:microsoft.com/office/officeart/2005/8/layout/orgChart1"/>
    <dgm:cxn modelId="{762C66E0-201A-4176-BB3B-BAE083F24FFE}" type="presParOf" srcId="{A6C94A79-46F1-4E99-934B-DEABC637987E}" destId="{58720029-2CAD-4D45-B5FC-63577A2FBD38}" srcOrd="1" destOrd="0" presId="urn:microsoft.com/office/officeart/2005/8/layout/orgChart1"/>
    <dgm:cxn modelId="{FE869604-1147-4933-AE94-EBB3E2BD45CC}" type="presParOf" srcId="{A6C94A79-46F1-4E99-934B-DEABC637987E}" destId="{9FA73B94-F35A-4463-8506-96752B59BA59}" srcOrd="2" destOrd="0" presId="urn:microsoft.com/office/officeart/2005/8/layout/orgChart1"/>
    <dgm:cxn modelId="{30F289B9-7BB7-4E9D-98CB-9E85755E4F58}" type="presParOf" srcId="{F390A50B-923E-4F20-B854-8957E2428A50}" destId="{81D0B4F2-6E44-42EC-94E5-EB97FF8CD0CD}" srcOrd="2" destOrd="0" presId="urn:microsoft.com/office/officeart/2005/8/layout/orgChart1"/>
    <dgm:cxn modelId="{E9B6B8BD-4CB0-4CC2-AD9D-61569BE95A3F}" type="presParOf" srcId="{F390A50B-923E-4F20-B854-8957E2428A50}" destId="{A4DF4AAF-D289-41BC-B15E-ED3D80F23BCB}" srcOrd="3" destOrd="0" presId="urn:microsoft.com/office/officeart/2005/8/layout/orgChart1"/>
    <dgm:cxn modelId="{1FDF5504-7BFC-4979-869F-B1EE449EE88C}" type="presParOf" srcId="{A4DF4AAF-D289-41BC-B15E-ED3D80F23BCB}" destId="{C7FA3B35-35BC-4854-9D2C-A1A70D92D6F9}" srcOrd="0" destOrd="0" presId="urn:microsoft.com/office/officeart/2005/8/layout/orgChart1"/>
    <dgm:cxn modelId="{3556ADD2-33E2-47BA-8E50-A765C009B564}" type="presParOf" srcId="{C7FA3B35-35BC-4854-9D2C-A1A70D92D6F9}" destId="{93B06E99-579C-4821-8A3B-619EB962B6C0}" srcOrd="0" destOrd="0" presId="urn:microsoft.com/office/officeart/2005/8/layout/orgChart1"/>
    <dgm:cxn modelId="{5A2698C4-C592-44AB-B9AD-EF680FCD1D4F}" type="presParOf" srcId="{C7FA3B35-35BC-4854-9D2C-A1A70D92D6F9}" destId="{1D0D0C5D-E15F-49EC-82D4-65572FD223D1}" srcOrd="1" destOrd="0" presId="urn:microsoft.com/office/officeart/2005/8/layout/orgChart1"/>
    <dgm:cxn modelId="{3E655592-DF01-4A34-A1EC-9943D95FF52D}" type="presParOf" srcId="{A4DF4AAF-D289-41BC-B15E-ED3D80F23BCB}" destId="{56482D2F-1F69-43E8-8927-4DC08C142934}" srcOrd="1" destOrd="0" presId="urn:microsoft.com/office/officeart/2005/8/layout/orgChart1"/>
    <dgm:cxn modelId="{4C6B0C65-1F04-4276-A0B4-E2064D114DF5}" type="presParOf" srcId="{A4DF4AAF-D289-41BC-B15E-ED3D80F23BCB}" destId="{293ACAE3-4FD5-4D7B-B7EE-3042DE32BACD}" srcOrd="2" destOrd="0" presId="urn:microsoft.com/office/officeart/2005/8/layout/orgChart1"/>
    <dgm:cxn modelId="{83A01A80-C99A-45AF-88F0-E825976774B1}" type="presParOf" srcId="{26C3562C-44E9-410D-A025-35082BB6F595}" destId="{E06AC6D9-1DCF-4465-BA88-F39CA072C7E0}" srcOrd="2" destOrd="0" presId="urn:microsoft.com/office/officeart/2005/8/layout/orgChart1"/>
    <dgm:cxn modelId="{A17A31F1-D443-4E41-85FA-282D4265F303}" type="presParOf" srcId="{84F0C7A2-7215-4E86-9C69-39DD4F0FDC9C}" destId="{461A55E0-FBBF-4C05-96FA-AE86F4A661CA}" srcOrd="2" destOrd="0" presId="urn:microsoft.com/office/officeart/2005/8/layout/orgChart1"/>
    <dgm:cxn modelId="{7740E068-5904-481E-BC30-F26F1CC6647D}" type="presParOf" srcId="{84F0C7A2-7215-4E86-9C69-39DD4F0FDC9C}" destId="{3536B1FE-E90C-4E31-8719-21F99C5B03DE}" srcOrd="3" destOrd="0" presId="urn:microsoft.com/office/officeart/2005/8/layout/orgChart1"/>
    <dgm:cxn modelId="{B52B9565-F226-4346-BAAD-F7AEB5F47F0F}" type="presParOf" srcId="{3536B1FE-E90C-4E31-8719-21F99C5B03DE}" destId="{1EEEE6FF-3806-404C-B603-18FD1A66C64D}" srcOrd="0" destOrd="0" presId="urn:microsoft.com/office/officeart/2005/8/layout/orgChart1"/>
    <dgm:cxn modelId="{7CAFD1F9-073C-4504-839E-89FB8149EB33}" type="presParOf" srcId="{1EEEE6FF-3806-404C-B603-18FD1A66C64D}" destId="{43EA06C1-3531-4CC8-A29A-B362CFD92D52}" srcOrd="0" destOrd="0" presId="urn:microsoft.com/office/officeart/2005/8/layout/orgChart1"/>
    <dgm:cxn modelId="{FCCCC18B-FFAA-4DFA-A530-8FB08C7AFA8E}" type="presParOf" srcId="{1EEEE6FF-3806-404C-B603-18FD1A66C64D}" destId="{981043D6-89E0-49BA-8748-2092DFA22BE9}" srcOrd="1" destOrd="0" presId="urn:microsoft.com/office/officeart/2005/8/layout/orgChart1"/>
    <dgm:cxn modelId="{25D4A692-7675-4B28-9A73-7E16FC4ECB09}" type="presParOf" srcId="{3536B1FE-E90C-4E31-8719-21F99C5B03DE}" destId="{D7E94BA3-5050-4CF1-AFB3-DBB5D995CADF}" srcOrd="1" destOrd="0" presId="urn:microsoft.com/office/officeart/2005/8/layout/orgChart1"/>
    <dgm:cxn modelId="{1004426E-0334-4BEB-A0DA-C7A5DAAF34C3}" type="presParOf" srcId="{3536B1FE-E90C-4E31-8719-21F99C5B03DE}" destId="{AECDB71B-3119-40CD-95A9-53D3FCBB6698}" srcOrd="2" destOrd="0" presId="urn:microsoft.com/office/officeart/2005/8/layout/orgChart1"/>
    <dgm:cxn modelId="{7E3A5A48-719D-45D3-A954-27F7F983548C}" type="presParOf" srcId="{84F0C7A2-7215-4E86-9C69-39DD4F0FDC9C}" destId="{3D58B241-637D-4720-AC60-BB956FFE7BD7}" srcOrd="4" destOrd="0" presId="urn:microsoft.com/office/officeart/2005/8/layout/orgChart1"/>
    <dgm:cxn modelId="{0AD562DB-CB05-4E17-A1ED-D7F9B1439204}" type="presParOf" srcId="{84F0C7A2-7215-4E86-9C69-39DD4F0FDC9C}" destId="{126C26D8-B60B-470C-8F05-4559A4DB0826}" srcOrd="5" destOrd="0" presId="urn:microsoft.com/office/officeart/2005/8/layout/orgChart1"/>
    <dgm:cxn modelId="{32DACDA8-4C81-40F8-9E1E-F0390E83E9C4}" type="presParOf" srcId="{126C26D8-B60B-470C-8F05-4559A4DB0826}" destId="{940CF196-13C2-4B4A-B52E-CE349F21CAEB}" srcOrd="0" destOrd="0" presId="urn:microsoft.com/office/officeart/2005/8/layout/orgChart1"/>
    <dgm:cxn modelId="{976FDC58-2E89-44CA-9846-A92E41834433}" type="presParOf" srcId="{940CF196-13C2-4B4A-B52E-CE349F21CAEB}" destId="{08C48A9C-8163-4290-A5D7-7A5110472F23}" srcOrd="0" destOrd="0" presId="urn:microsoft.com/office/officeart/2005/8/layout/orgChart1"/>
    <dgm:cxn modelId="{2992BF2D-02E7-4440-BC35-3F4791D1C1B0}" type="presParOf" srcId="{940CF196-13C2-4B4A-B52E-CE349F21CAEB}" destId="{65F37886-E2AA-440C-9968-9C05206FBDA4}" srcOrd="1" destOrd="0" presId="urn:microsoft.com/office/officeart/2005/8/layout/orgChart1"/>
    <dgm:cxn modelId="{18015A32-2D01-4BCA-8890-9A59861519CA}" type="presParOf" srcId="{126C26D8-B60B-470C-8F05-4559A4DB0826}" destId="{B45C6715-EBCB-4317-80EC-D06CD34DA7FA}" srcOrd="1" destOrd="0" presId="urn:microsoft.com/office/officeart/2005/8/layout/orgChart1"/>
    <dgm:cxn modelId="{B86D22DD-7C6F-4B76-A45F-855F40935984}" type="presParOf" srcId="{B45C6715-EBCB-4317-80EC-D06CD34DA7FA}" destId="{2A0ED5F8-642D-47C4-BF34-687A702A6DF8}" srcOrd="0" destOrd="0" presId="urn:microsoft.com/office/officeart/2005/8/layout/orgChart1"/>
    <dgm:cxn modelId="{75CA0C8A-93E4-4C75-A711-6E8B4D29E28C}" type="presParOf" srcId="{B45C6715-EBCB-4317-80EC-D06CD34DA7FA}" destId="{869EB49E-369C-46AA-B631-9D867C6E1A75}" srcOrd="1" destOrd="0" presId="urn:microsoft.com/office/officeart/2005/8/layout/orgChart1"/>
    <dgm:cxn modelId="{A297B189-1FC5-444B-92A9-ADF9416F799B}" type="presParOf" srcId="{869EB49E-369C-46AA-B631-9D867C6E1A75}" destId="{58640F50-286D-4A61-9409-5C2AAF2D010F}" srcOrd="0" destOrd="0" presId="urn:microsoft.com/office/officeart/2005/8/layout/orgChart1"/>
    <dgm:cxn modelId="{7CDF8BFF-BB8F-4BCD-B283-0B294EEEC5AE}" type="presParOf" srcId="{58640F50-286D-4A61-9409-5C2AAF2D010F}" destId="{73A4A0B9-9F74-4357-96D7-0F7A5CFF9CF6}" srcOrd="0" destOrd="0" presId="urn:microsoft.com/office/officeart/2005/8/layout/orgChart1"/>
    <dgm:cxn modelId="{08ABBA11-8581-4FA1-AE1A-B7436F4E1CD3}" type="presParOf" srcId="{58640F50-286D-4A61-9409-5C2AAF2D010F}" destId="{3FC5A614-B9AF-48A6-A35C-1838DBD53867}" srcOrd="1" destOrd="0" presId="urn:microsoft.com/office/officeart/2005/8/layout/orgChart1"/>
    <dgm:cxn modelId="{2BCDBFDB-90C8-4E61-9454-D4B5D9BD6B83}" type="presParOf" srcId="{869EB49E-369C-46AA-B631-9D867C6E1A75}" destId="{5BF4C03D-F804-4A2E-81A0-9722482D298F}" srcOrd="1" destOrd="0" presId="urn:microsoft.com/office/officeart/2005/8/layout/orgChart1"/>
    <dgm:cxn modelId="{A93B5E48-2205-4A2E-B3DE-8A0916031639}" type="presParOf" srcId="{869EB49E-369C-46AA-B631-9D867C6E1A75}" destId="{062574B5-38CC-4E73-ACB2-3E7A22CDFE57}" srcOrd="2" destOrd="0" presId="urn:microsoft.com/office/officeart/2005/8/layout/orgChart1"/>
    <dgm:cxn modelId="{E5779DE0-2784-48D2-BF01-EFD4852FB6A4}" type="presParOf" srcId="{B45C6715-EBCB-4317-80EC-D06CD34DA7FA}" destId="{8A286075-E1A0-4FEE-A847-7CA311DE1E35}" srcOrd="2" destOrd="0" presId="urn:microsoft.com/office/officeart/2005/8/layout/orgChart1"/>
    <dgm:cxn modelId="{AB7050D3-40A4-46D1-BCA6-A94586F484CA}" type="presParOf" srcId="{B45C6715-EBCB-4317-80EC-D06CD34DA7FA}" destId="{F72F246F-A33D-493D-B246-4852400077FB}" srcOrd="3" destOrd="0" presId="urn:microsoft.com/office/officeart/2005/8/layout/orgChart1"/>
    <dgm:cxn modelId="{33F83A06-D13F-4F5C-946D-9876FC166BBA}" type="presParOf" srcId="{F72F246F-A33D-493D-B246-4852400077FB}" destId="{3CB9744F-3D3A-42A1-A96A-4F34BE9569DC}" srcOrd="0" destOrd="0" presId="urn:microsoft.com/office/officeart/2005/8/layout/orgChart1"/>
    <dgm:cxn modelId="{78708596-4027-47E2-8A40-A45BF86D1C49}" type="presParOf" srcId="{3CB9744F-3D3A-42A1-A96A-4F34BE9569DC}" destId="{F3BE8949-9FA2-49E2-B962-A6B501040D22}" srcOrd="0" destOrd="0" presId="urn:microsoft.com/office/officeart/2005/8/layout/orgChart1"/>
    <dgm:cxn modelId="{30ADCC54-847A-4FF9-8BAE-0AE74B8950DB}" type="presParOf" srcId="{3CB9744F-3D3A-42A1-A96A-4F34BE9569DC}" destId="{DC334D8E-E41A-4C73-958D-D541515571EC}" srcOrd="1" destOrd="0" presId="urn:microsoft.com/office/officeart/2005/8/layout/orgChart1"/>
    <dgm:cxn modelId="{79C271B9-FE62-4AA0-8D21-DAD9C048E40F}" type="presParOf" srcId="{F72F246F-A33D-493D-B246-4852400077FB}" destId="{815F8C49-432F-4315-BB48-8701F9598CCC}" srcOrd="1" destOrd="0" presId="urn:microsoft.com/office/officeart/2005/8/layout/orgChart1"/>
    <dgm:cxn modelId="{B8511762-8DBB-4BA2-8D30-AEE7A444E7CD}" type="presParOf" srcId="{F72F246F-A33D-493D-B246-4852400077FB}" destId="{AB4CC2CF-385C-4B8B-8C6F-50B8C7D5621D}" srcOrd="2" destOrd="0" presId="urn:microsoft.com/office/officeart/2005/8/layout/orgChart1"/>
    <dgm:cxn modelId="{B42867BC-D08F-4CE1-87CA-247388E6F880}" type="presParOf" srcId="{126C26D8-B60B-470C-8F05-4559A4DB0826}" destId="{3A515F88-DC7B-463E-A54A-FF0D6B2C8A79}" srcOrd="2" destOrd="0" presId="urn:microsoft.com/office/officeart/2005/8/layout/orgChart1"/>
    <dgm:cxn modelId="{1C20BC51-3C9D-407D-940C-E158A28AEB0F}" type="presParOf" srcId="{84F0C7A2-7215-4E86-9C69-39DD4F0FDC9C}" destId="{4CDB88DF-C736-49B4-8DE4-08112F5AB7FC}" srcOrd="6" destOrd="0" presId="urn:microsoft.com/office/officeart/2005/8/layout/orgChart1"/>
    <dgm:cxn modelId="{85FF908A-6FA1-447D-BC80-625B55C56AE9}" type="presParOf" srcId="{84F0C7A2-7215-4E86-9C69-39DD4F0FDC9C}" destId="{A343928C-4571-431C-9BC7-C7DCF7C9721B}" srcOrd="7" destOrd="0" presId="urn:microsoft.com/office/officeart/2005/8/layout/orgChart1"/>
    <dgm:cxn modelId="{9CBA2303-7AED-4307-8855-BB1DCC2669EA}" type="presParOf" srcId="{A343928C-4571-431C-9BC7-C7DCF7C9721B}" destId="{F433A78A-B306-4D7D-88DA-274B37497FC5}" srcOrd="0" destOrd="0" presId="urn:microsoft.com/office/officeart/2005/8/layout/orgChart1"/>
    <dgm:cxn modelId="{3D18A4DE-9572-44A4-A8A6-5814585367E3}" type="presParOf" srcId="{F433A78A-B306-4D7D-88DA-274B37497FC5}" destId="{42E8EC36-91DE-48C3-8A95-60AAEC4308E6}" srcOrd="0" destOrd="0" presId="urn:microsoft.com/office/officeart/2005/8/layout/orgChart1"/>
    <dgm:cxn modelId="{3EB1C18B-6CD5-4CEE-8F95-B0FD0CA3B5AD}" type="presParOf" srcId="{F433A78A-B306-4D7D-88DA-274B37497FC5}" destId="{2F7F9ABB-ECC7-45B9-9B27-27283CD88BD0}" srcOrd="1" destOrd="0" presId="urn:microsoft.com/office/officeart/2005/8/layout/orgChart1"/>
    <dgm:cxn modelId="{361FD28E-40E4-473C-BAA7-00E491E67FA4}" type="presParOf" srcId="{A343928C-4571-431C-9BC7-C7DCF7C9721B}" destId="{B70D86BA-6755-47F5-820B-8F4B94D0EFDB}" srcOrd="1" destOrd="0" presId="urn:microsoft.com/office/officeart/2005/8/layout/orgChart1"/>
    <dgm:cxn modelId="{B635E7E8-A68F-446D-8593-F9F6663BD8DB}" type="presParOf" srcId="{A343928C-4571-431C-9BC7-C7DCF7C9721B}" destId="{8CB0E2D3-0435-41D6-A967-5CB2BE0D847F}" srcOrd="2" destOrd="0" presId="urn:microsoft.com/office/officeart/2005/8/layout/orgChart1"/>
    <dgm:cxn modelId="{3F980620-3B7B-4E77-86F4-5F397526733F}" type="presParOf" srcId="{84F0C7A2-7215-4E86-9C69-39DD4F0FDC9C}" destId="{F900004F-6E35-4625-93EC-E7A84F233477}" srcOrd="8" destOrd="0" presId="urn:microsoft.com/office/officeart/2005/8/layout/orgChart1"/>
    <dgm:cxn modelId="{ADE7A1E1-FF78-49DA-97DA-BDB7AEA6CD42}" type="presParOf" srcId="{84F0C7A2-7215-4E86-9C69-39DD4F0FDC9C}" destId="{2CCF17B4-D053-4E68-B732-0483CDFD537B}" srcOrd="9" destOrd="0" presId="urn:microsoft.com/office/officeart/2005/8/layout/orgChart1"/>
    <dgm:cxn modelId="{44EC4B16-0140-4BA5-BB64-13031A8987D8}" type="presParOf" srcId="{2CCF17B4-D053-4E68-B732-0483CDFD537B}" destId="{1B37D8A5-F6E0-4506-AE42-8120E6E075DC}" srcOrd="0" destOrd="0" presId="urn:microsoft.com/office/officeart/2005/8/layout/orgChart1"/>
    <dgm:cxn modelId="{9A89CFD7-8BA5-4BCE-AF38-B40D1239EB59}" type="presParOf" srcId="{1B37D8A5-F6E0-4506-AE42-8120E6E075DC}" destId="{F016BF33-4A04-4039-A2FD-E524442DBEB9}" srcOrd="0" destOrd="0" presId="urn:microsoft.com/office/officeart/2005/8/layout/orgChart1"/>
    <dgm:cxn modelId="{7E201B6E-05E8-47D8-8A34-AF4F03D7B434}" type="presParOf" srcId="{1B37D8A5-F6E0-4506-AE42-8120E6E075DC}" destId="{08C69CDA-F94C-4FE8-A3AB-B8C7403A6F47}" srcOrd="1" destOrd="0" presId="urn:microsoft.com/office/officeart/2005/8/layout/orgChart1"/>
    <dgm:cxn modelId="{4EBC29A4-2CBA-400D-AFF6-EFAD653BE6AB}" type="presParOf" srcId="{2CCF17B4-D053-4E68-B732-0483CDFD537B}" destId="{91BA0A74-B1B5-48F6-88DE-C1095D474514}" srcOrd="1" destOrd="0" presId="urn:microsoft.com/office/officeart/2005/8/layout/orgChart1"/>
    <dgm:cxn modelId="{4B9458C9-6EFB-485A-9F04-76AEE2831C19}" type="presParOf" srcId="{91BA0A74-B1B5-48F6-88DE-C1095D474514}" destId="{76F6D6F0-5564-4ADD-AEBD-D83AA8286229}" srcOrd="0" destOrd="0" presId="urn:microsoft.com/office/officeart/2005/8/layout/orgChart1"/>
    <dgm:cxn modelId="{F302E6FE-E625-4DAF-A1D5-24BC545627C8}" type="presParOf" srcId="{91BA0A74-B1B5-48F6-88DE-C1095D474514}" destId="{0D949228-9FD8-409C-AB01-368C84D08CC1}" srcOrd="1" destOrd="0" presId="urn:microsoft.com/office/officeart/2005/8/layout/orgChart1"/>
    <dgm:cxn modelId="{23521C73-E4FA-4F42-8F79-16849669739F}" type="presParOf" srcId="{0D949228-9FD8-409C-AB01-368C84D08CC1}" destId="{20E4CFB4-1097-486A-AC65-2A4926EE82EB}" srcOrd="0" destOrd="0" presId="urn:microsoft.com/office/officeart/2005/8/layout/orgChart1"/>
    <dgm:cxn modelId="{642461AB-812F-402B-88E2-AD103903BD6D}" type="presParOf" srcId="{20E4CFB4-1097-486A-AC65-2A4926EE82EB}" destId="{856DF6FB-84B0-4444-8933-C6949E3DE05B}" srcOrd="0" destOrd="0" presId="urn:microsoft.com/office/officeart/2005/8/layout/orgChart1"/>
    <dgm:cxn modelId="{388CC30D-4859-420E-88A8-C847DF0628CC}" type="presParOf" srcId="{20E4CFB4-1097-486A-AC65-2A4926EE82EB}" destId="{4F85BDB9-A484-486B-997B-CB7D6106C5E4}" srcOrd="1" destOrd="0" presId="urn:microsoft.com/office/officeart/2005/8/layout/orgChart1"/>
    <dgm:cxn modelId="{DAA5D23F-E18F-489B-AD2C-6B3D7C82F034}" type="presParOf" srcId="{0D949228-9FD8-409C-AB01-368C84D08CC1}" destId="{5368AFC1-9722-4D17-8229-52849CC1AFDE}" srcOrd="1" destOrd="0" presId="urn:microsoft.com/office/officeart/2005/8/layout/orgChart1"/>
    <dgm:cxn modelId="{AB22F1A9-F1CA-4E2D-B576-0FC97FF5E5EC}" type="presParOf" srcId="{0D949228-9FD8-409C-AB01-368C84D08CC1}" destId="{60FC8550-1F4F-40E5-A732-E69585336407}" srcOrd="2" destOrd="0" presId="urn:microsoft.com/office/officeart/2005/8/layout/orgChart1"/>
    <dgm:cxn modelId="{F94707DB-0F7A-4FE5-B617-0EF1F92215E9}" type="presParOf" srcId="{2CCF17B4-D053-4E68-B732-0483CDFD537B}" destId="{451B8E0E-EC2C-482B-85CA-41066352B52E}" srcOrd="2" destOrd="0" presId="urn:microsoft.com/office/officeart/2005/8/layout/orgChart1"/>
    <dgm:cxn modelId="{90F05265-267F-40CB-BDCF-85CB2BC026E4}" type="presParOf" srcId="{84F0C7A2-7215-4E86-9C69-39DD4F0FDC9C}" destId="{4F35989D-CFF3-407F-8A54-022C99A70B1E}" srcOrd="10" destOrd="0" presId="urn:microsoft.com/office/officeart/2005/8/layout/orgChart1"/>
    <dgm:cxn modelId="{1BDF4A17-4970-4E3D-9F00-9AB7834EBA15}" type="presParOf" srcId="{84F0C7A2-7215-4E86-9C69-39DD4F0FDC9C}" destId="{435D23F9-BB3D-4DB2-B8A7-CA7D4EC2856C}" srcOrd="11" destOrd="0" presId="urn:microsoft.com/office/officeart/2005/8/layout/orgChart1"/>
    <dgm:cxn modelId="{561BEF85-8F3C-4C5C-8D09-50AC8E1164ED}" type="presParOf" srcId="{435D23F9-BB3D-4DB2-B8A7-CA7D4EC2856C}" destId="{E4824180-ADE1-4147-81EF-2EA0357A5ECE}" srcOrd="0" destOrd="0" presId="urn:microsoft.com/office/officeart/2005/8/layout/orgChart1"/>
    <dgm:cxn modelId="{420D5256-4EF6-49AA-B414-BB7D110DD117}" type="presParOf" srcId="{E4824180-ADE1-4147-81EF-2EA0357A5ECE}" destId="{78099819-B421-4C0B-B8FB-F2C68D2119D2}" srcOrd="0" destOrd="0" presId="urn:microsoft.com/office/officeart/2005/8/layout/orgChart1"/>
    <dgm:cxn modelId="{529774BC-4580-42A9-A03A-4433A439D804}" type="presParOf" srcId="{E4824180-ADE1-4147-81EF-2EA0357A5ECE}" destId="{B4094338-5B14-4974-ADE4-9F703E8B1D4B}" srcOrd="1" destOrd="0" presId="urn:microsoft.com/office/officeart/2005/8/layout/orgChart1"/>
    <dgm:cxn modelId="{E81ECBEE-9926-4735-B896-1AD86554139E}" type="presParOf" srcId="{435D23F9-BB3D-4DB2-B8A7-CA7D4EC2856C}" destId="{FD8665F8-08AB-4DE0-AFD5-5CE2C5A2C986}" srcOrd="1" destOrd="0" presId="urn:microsoft.com/office/officeart/2005/8/layout/orgChart1"/>
    <dgm:cxn modelId="{C55CAB27-47FD-42F5-9766-A651AB312558}" type="presParOf" srcId="{FD8665F8-08AB-4DE0-AFD5-5CE2C5A2C986}" destId="{0C5008B0-3DF8-4494-8FC0-B14F52386D9B}" srcOrd="0" destOrd="0" presId="urn:microsoft.com/office/officeart/2005/8/layout/orgChart1"/>
    <dgm:cxn modelId="{281183FD-DA5E-462B-AAC5-ECC7D0681A11}" type="presParOf" srcId="{FD8665F8-08AB-4DE0-AFD5-5CE2C5A2C986}" destId="{F678FC2A-50DE-417E-ACAC-36FD086EAF8B}" srcOrd="1" destOrd="0" presId="urn:microsoft.com/office/officeart/2005/8/layout/orgChart1"/>
    <dgm:cxn modelId="{E38C4BF8-E217-4CB1-A689-518E31817717}" type="presParOf" srcId="{F678FC2A-50DE-417E-ACAC-36FD086EAF8B}" destId="{B2893816-E1DE-4EF5-A7FA-D6B706C7F270}" srcOrd="0" destOrd="0" presId="urn:microsoft.com/office/officeart/2005/8/layout/orgChart1"/>
    <dgm:cxn modelId="{7BC987C0-3C6D-48AE-80A5-B2B1D6EB10F1}" type="presParOf" srcId="{B2893816-E1DE-4EF5-A7FA-D6B706C7F270}" destId="{ACC32760-CA01-40D7-B07D-3DBC216B9D92}" srcOrd="0" destOrd="0" presId="urn:microsoft.com/office/officeart/2005/8/layout/orgChart1"/>
    <dgm:cxn modelId="{8C988F55-EF04-4817-97D7-1DBC12F620E7}" type="presParOf" srcId="{B2893816-E1DE-4EF5-A7FA-D6B706C7F270}" destId="{51C2603F-A230-4908-B160-4F46C73D17AE}" srcOrd="1" destOrd="0" presId="urn:microsoft.com/office/officeart/2005/8/layout/orgChart1"/>
    <dgm:cxn modelId="{A2022CC4-8480-464D-94E1-C6F5AD53A6FF}" type="presParOf" srcId="{F678FC2A-50DE-417E-ACAC-36FD086EAF8B}" destId="{8098934D-9FC8-43DF-A5EE-660D1D8BFDF4}" srcOrd="1" destOrd="0" presId="urn:microsoft.com/office/officeart/2005/8/layout/orgChart1"/>
    <dgm:cxn modelId="{C0C05618-6527-46E2-87D9-12D69BEC9CBF}" type="presParOf" srcId="{F678FC2A-50DE-417E-ACAC-36FD086EAF8B}" destId="{630800F4-8FB3-473B-A4B6-A6B9899C23C5}" srcOrd="2" destOrd="0" presId="urn:microsoft.com/office/officeart/2005/8/layout/orgChart1"/>
    <dgm:cxn modelId="{D3C0D8F6-91E9-47E9-9456-5C86E24E9105}" type="presParOf" srcId="{FD8665F8-08AB-4DE0-AFD5-5CE2C5A2C986}" destId="{9A379500-863B-42E9-AE66-0AB39E15F7C5}" srcOrd="2" destOrd="0" presId="urn:microsoft.com/office/officeart/2005/8/layout/orgChart1"/>
    <dgm:cxn modelId="{D5BF13D5-5D97-461F-9F0E-C3BD18BEA8A5}" type="presParOf" srcId="{FD8665F8-08AB-4DE0-AFD5-5CE2C5A2C986}" destId="{D0CA917B-AFAF-4FFC-A9D3-E855C4522562}" srcOrd="3" destOrd="0" presId="urn:microsoft.com/office/officeart/2005/8/layout/orgChart1"/>
    <dgm:cxn modelId="{6DC6C71C-2A60-4DE8-85FB-FC015F852CA4}" type="presParOf" srcId="{D0CA917B-AFAF-4FFC-A9D3-E855C4522562}" destId="{E83FEA53-FC34-4ECD-AF71-CF842B4E5FAF}" srcOrd="0" destOrd="0" presId="urn:microsoft.com/office/officeart/2005/8/layout/orgChart1"/>
    <dgm:cxn modelId="{C2A17B1A-A9B5-47AE-AACE-A4081D341B91}" type="presParOf" srcId="{E83FEA53-FC34-4ECD-AF71-CF842B4E5FAF}" destId="{B21532B8-0671-470A-A72E-5F112EC6EA58}" srcOrd="0" destOrd="0" presId="urn:microsoft.com/office/officeart/2005/8/layout/orgChart1"/>
    <dgm:cxn modelId="{7EEB0FB4-1ABF-4C9D-8B16-734959415C5A}" type="presParOf" srcId="{E83FEA53-FC34-4ECD-AF71-CF842B4E5FAF}" destId="{15054E7C-F3C4-4D10-A0B7-9CE43E403714}" srcOrd="1" destOrd="0" presId="urn:microsoft.com/office/officeart/2005/8/layout/orgChart1"/>
    <dgm:cxn modelId="{65956E4F-56C9-4D19-9CC4-345F088932A1}" type="presParOf" srcId="{D0CA917B-AFAF-4FFC-A9D3-E855C4522562}" destId="{99984DB8-95CF-4D06-AEF1-4E7620FD6B30}" srcOrd="1" destOrd="0" presId="urn:microsoft.com/office/officeart/2005/8/layout/orgChart1"/>
    <dgm:cxn modelId="{7B47D590-A4CC-4AF9-83E9-7CDED8BE2E7E}" type="presParOf" srcId="{D0CA917B-AFAF-4FFC-A9D3-E855C4522562}" destId="{36C5B0AF-8EFE-4CBE-A49D-D3D52188B4B1}" srcOrd="2" destOrd="0" presId="urn:microsoft.com/office/officeart/2005/8/layout/orgChart1"/>
    <dgm:cxn modelId="{66DEEAD0-60BE-4226-BDBF-451F04B2F08C}" type="presParOf" srcId="{FD8665F8-08AB-4DE0-AFD5-5CE2C5A2C986}" destId="{B48FB55E-56EB-4B25-A3F5-622A4BF70CE6}" srcOrd="4" destOrd="0" presId="urn:microsoft.com/office/officeart/2005/8/layout/orgChart1"/>
    <dgm:cxn modelId="{3EDD7F6D-0840-4336-9497-BEFAC206D8F8}" type="presParOf" srcId="{FD8665F8-08AB-4DE0-AFD5-5CE2C5A2C986}" destId="{5D555590-1D2F-478E-A295-7C9FC6B84456}" srcOrd="5" destOrd="0" presId="urn:microsoft.com/office/officeart/2005/8/layout/orgChart1"/>
    <dgm:cxn modelId="{414E80C6-C5E2-4737-B65C-EFAC4B3D0586}" type="presParOf" srcId="{5D555590-1D2F-478E-A295-7C9FC6B84456}" destId="{3AB32CCE-BBAC-4788-8CE2-8A51E35D1C3B}" srcOrd="0" destOrd="0" presId="urn:microsoft.com/office/officeart/2005/8/layout/orgChart1"/>
    <dgm:cxn modelId="{CA339103-DC6D-43CF-8A81-898E53171781}" type="presParOf" srcId="{3AB32CCE-BBAC-4788-8CE2-8A51E35D1C3B}" destId="{71A0E8E3-BC83-4ECE-A41B-ED34DAAFFD9F}" srcOrd="0" destOrd="0" presId="urn:microsoft.com/office/officeart/2005/8/layout/orgChart1"/>
    <dgm:cxn modelId="{9AB79825-0749-4BDF-82E4-9CAA0FCEAE24}" type="presParOf" srcId="{3AB32CCE-BBAC-4788-8CE2-8A51E35D1C3B}" destId="{FEC6265B-F176-4BE6-B256-378D59441D8A}" srcOrd="1" destOrd="0" presId="urn:microsoft.com/office/officeart/2005/8/layout/orgChart1"/>
    <dgm:cxn modelId="{BEB17748-A1BF-4098-89CB-06F79667F217}" type="presParOf" srcId="{5D555590-1D2F-478E-A295-7C9FC6B84456}" destId="{E27670B7-A425-410E-9A8A-8627C0DFADD2}" srcOrd="1" destOrd="0" presId="urn:microsoft.com/office/officeart/2005/8/layout/orgChart1"/>
    <dgm:cxn modelId="{2D65F3FC-1CD9-4493-B4A5-FC408CD7D001}" type="presParOf" srcId="{5D555590-1D2F-478E-A295-7C9FC6B84456}" destId="{7D56A499-A551-47CE-B0D9-43707729F957}" srcOrd="2" destOrd="0" presId="urn:microsoft.com/office/officeart/2005/8/layout/orgChart1"/>
    <dgm:cxn modelId="{D998CFFC-F752-4FCF-83D7-D946FD69853C}" type="presParOf" srcId="{435D23F9-BB3D-4DB2-B8A7-CA7D4EC2856C}" destId="{F126744F-6482-47BA-B40D-35AA27ADAD7E}" srcOrd="2" destOrd="0" presId="urn:microsoft.com/office/officeart/2005/8/layout/orgChart1"/>
    <dgm:cxn modelId="{069D2E27-F7B4-4A7B-9514-673BC67F6356}" type="presParOf" srcId="{727F366B-6502-41AE-85A6-E2EB8432D7B4}" destId="{A8D3094B-994C-4F45-B7CA-E6FF6B77C5C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FB55E-56EB-4B25-A3F5-622A4BF70CE6}">
      <dsp:nvSpPr>
        <dsp:cNvPr id="0" name=""/>
        <dsp:cNvSpPr/>
      </dsp:nvSpPr>
      <dsp:spPr>
        <a:xfrm>
          <a:off x="7535095" y="1534561"/>
          <a:ext cx="183691" cy="2302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263"/>
              </a:lnTo>
              <a:lnTo>
                <a:pt x="183691" y="230226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79500-863B-42E9-AE66-0AB39E15F7C5}">
      <dsp:nvSpPr>
        <dsp:cNvPr id="0" name=""/>
        <dsp:cNvSpPr/>
      </dsp:nvSpPr>
      <dsp:spPr>
        <a:xfrm>
          <a:off x="7535095" y="1534561"/>
          <a:ext cx="183691" cy="1432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791"/>
              </a:lnTo>
              <a:lnTo>
                <a:pt x="183691" y="143279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008B0-3DF8-4494-8FC0-B14F52386D9B}">
      <dsp:nvSpPr>
        <dsp:cNvPr id="0" name=""/>
        <dsp:cNvSpPr/>
      </dsp:nvSpPr>
      <dsp:spPr>
        <a:xfrm>
          <a:off x="7535095" y="1534561"/>
          <a:ext cx="183691" cy="563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319"/>
              </a:lnTo>
              <a:lnTo>
                <a:pt x="183691" y="56331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5989D-CFF3-407F-8A54-022C99A70B1E}">
      <dsp:nvSpPr>
        <dsp:cNvPr id="0" name=""/>
        <dsp:cNvSpPr/>
      </dsp:nvSpPr>
      <dsp:spPr>
        <a:xfrm>
          <a:off x="4320498" y="665089"/>
          <a:ext cx="3704440" cy="257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583"/>
              </a:lnTo>
              <a:lnTo>
                <a:pt x="3704440" y="128583"/>
              </a:lnTo>
              <a:lnTo>
                <a:pt x="3704440" y="25716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6D6F0-5564-4ADD-AEBD-D83AA8286229}">
      <dsp:nvSpPr>
        <dsp:cNvPr id="0" name=""/>
        <dsp:cNvSpPr/>
      </dsp:nvSpPr>
      <dsp:spPr>
        <a:xfrm>
          <a:off x="6053319" y="1534561"/>
          <a:ext cx="183691" cy="563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319"/>
              </a:lnTo>
              <a:lnTo>
                <a:pt x="183691" y="56331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00004F-6E35-4625-93EC-E7A84F233477}">
      <dsp:nvSpPr>
        <dsp:cNvPr id="0" name=""/>
        <dsp:cNvSpPr/>
      </dsp:nvSpPr>
      <dsp:spPr>
        <a:xfrm>
          <a:off x="4320498" y="665089"/>
          <a:ext cx="2222664" cy="257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583"/>
              </a:lnTo>
              <a:lnTo>
                <a:pt x="2222664" y="128583"/>
              </a:lnTo>
              <a:lnTo>
                <a:pt x="2222664" y="25716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B88DF-C736-49B4-8DE4-08112F5AB7FC}">
      <dsp:nvSpPr>
        <dsp:cNvPr id="0" name=""/>
        <dsp:cNvSpPr/>
      </dsp:nvSpPr>
      <dsp:spPr>
        <a:xfrm>
          <a:off x="4320498" y="665089"/>
          <a:ext cx="740888" cy="257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583"/>
              </a:lnTo>
              <a:lnTo>
                <a:pt x="740888" y="128583"/>
              </a:lnTo>
              <a:lnTo>
                <a:pt x="740888" y="25716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86075-E1A0-4FEE-A847-7CA311DE1E35}">
      <dsp:nvSpPr>
        <dsp:cNvPr id="0" name=""/>
        <dsp:cNvSpPr/>
      </dsp:nvSpPr>
      <dsp:spPr>
        <a:xfrm>
          <a:off x="3089767" y="1534561"/>
          <a:ext cx="183691" cy="1432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791"/>
              </a:lnTo>
              <a:lnTo>
                <a:pt x="183691" y="143279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ED5F8-642D-47C4-BF34-687A702A6DF8}">
      <dsp:nvSpPr>
        <dsp:cNvPr id="0" name=""/>
        <dsp:cNvSpPr/>
      </dsp:nvSpPr>
      <dsp:spPr>
        <a:xfrm>
          <a:off x="3089767" y="1534561"/>
          <a:ext cx="183691" cy="563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319"/>
              </a:lnTo>
              <a:lnTo>
                <a:pt x="183691" y="56331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8B241-637D-4720-AC60-BB956FFE7BD7}">
      <dsp:nvSpPr>
        <dsp:cNvPr id="0" name=""/>
        <dsp:cNvSpPr/>
      </dsp:nvSpPr>
      <dsp:spPr>
        <a:xfrm>
          <a:off x="3579610" y="665089"/>
          <a:ext cx="740888" cy="257167"/>
        </a:xfrm>
        <a:custGeom>
          <a:avLst/>
          <a:gdLst/>
          <a:ahLst/>
          <a:cxnLst/>
          <a:rect l="0" t="0" r="0" b="0"/>
          <a:pathLst>
            <a:path>
              <a:moveTo>
                <a:pt x="740888" y="0"/>
              </a:moveTo>
              <a:lnTo>
                <a:pt x="740888" y="128583"/>
              </a:lnTo>
              <a:lnTo>
                <a:pt x="0" y="128583"/>
              </a:lnTo>
              <a:lnTo>
                <a:pt x="0" y="25716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A55E0-FBBF-4C05-96FA-AE86F4A661CA}">
      <dsp:nvSpPr>
        <dsp:cNvPr id="0" name=""/>
        <dsp:cNvSpPr/>
      </dsp:nvSpPr>
      <dsp:spPr>
        <a:xfrm>
          <a:off x="2097834" y="665089"/>
          <a:ext cx="2222664" cy="257167"/>
        </a:xfrm>
        <a:custGeom>
          <a:avLst/>
          <a:gdLst/>
          <a:ahLst/>
          <a:cxnLst/>
          <a:rect l="0" t="0" r="0" b="0"/>
          <a:pathLst>
            <a:path>
              <a:moveTo>
                <a:pt x="2222664" y="0"/>
              </a:moveTo>
              <a:lnTo>
                <a:pt x="2222664" y="128583"/>
              </a:lnTo>
              <a:lnTo>
                <a:pt x="0" y="128583"/>
              </a:lnTo>
              <a:lnTo>
                <a:pt x="0" y="25716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0B4F2-6E44-42EC-94E5-EB97FF8CD0CD}">
      <dsp:nvSpPr>
        <dsp:cNvPr id="0" name=""/>
        <dsp:cNvSpPr/>
      </dsp:nvSpPr>
      <dsp:spPr>
        <a:xfrm>
          <a:off x="126215" y="1534561"/>
          <a:ext cx="183691" cy="1432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2791"/>
              </a:lnTo>
              <a:lnTo>
                <a:pt x="183691" y="143279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4F157-2BA5-4296-AA6F-0A1768F9CF62}">
      <dsp:nvSpPr>
        <dsp:cNvPr id="0" name=""/>
        <dsp:cNvSpPr/>
      </dsp:nvSpPr>
      <dsp:spPr>
        <a:xfrm>
          <a:off x="126215" y="1534561"/>
          <a:ext cx="183691" cy="563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319"/>
              </a:lnTo>
              <a:lnTo>
                <a:pt x="183691" y="56331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3A96E-C1DB-4C73-A8BA-10E954363A50}">
      <dsp:nvSpPr>
        <dsp:cNvPr id="0" name=""/>
        <dsp:cNvSpPr/>
      </dsp:nvSpPr>
      <dsp:spPr>
        <a:xfrm>
          <a:off x="616058" y="665089"/>
          <a:ext cx="3704440" cy="257167"/>
        </a:xfrm>
        <a:custGeom>
          <a:avLst/>
          <a:gdLst/>
          <a:ahLst/>
          <a:cxnLst/>
          <a:rect l="0" t="0" r="0" b="0"/>
          <a:pathLst>
            <a:path>
              <a:moveTo>
                <a:pt x="3704440" y="0"/>
              </a:moveTo>
              <a:lnTo>
                <a:pt x="3704440" y="128583"/>
              </a:lnTo>
              <a:lnTo>
                <a:pt x="0" y="128583"/>
              </a:lnTo>
              <a:lnTo>
                <a:pt x="0" y="25716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D99D3-716F-4349-85AC-25C2AAE16270}">
      <dsp:nvSpPr>
        <dsp:cNvPr id="0" name=""/>
        <dsp:cNvSpPr/>
      </dsp:nvSpPr>
      <dsp:spPr>
        <a:xfrm>
          <a:off x="3708194" y="52784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Prospecter des lieux difficile d’accès</a:t>
          </a:r>
        </a:p>
      </dsp:txBody>
      <dsp:txXfrm>
        <a:off x="3708194" y="52784"/>
        <a:ext cx="1224608" cy="612304"/>
      </dsp:txXfrm>
    </dsp:sp>
    <dsp:sp modelId="{FA65072D-3D94-466A-9A3C-84CB4AD0F691}">
      <dsp:nvSpPr>
        <dsp:cNvPr id="0" name=""/>
        <dsp:cNvSpPr/>
      </dsp:nvSpPr>
      <dsp:spPr>
        <a:xfrm>
          <a:off x="3754" y="922256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Mouvoir  le char Terrestre</a:t>
          </a:r>
        </a:p>
      </dsp:txBody>
      <dsp:txXfrm>
        <a:off x="3754" y="922256"/>
        <a:ext cx="1224608" cy="612304"/>
      </dsp:txXfrm>
    </dsp:sp>
    <dsp:sp modelId="{998546AD-F780-4315-B8AF-D91EB3514DFC}">
      <dsp:nvSpPr>
        <dsp:cNvPr id="0" name=""/>
        <dsp:cNvSpPr/>
      </dsp:nvSpPr>
      <dsp:spPr>
        <a:xfrm>
          <a:off x="309906" y="1791728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En automatique</a:t>
          </a:r>
        </a:p>
      </dsp:txBody>
      <dsp:txXfrm>
        <a:off x="309906" y="1791728"/>
        <a:ext cx="1224608" cy="612304"/>
      </dsp:txXfrm>
    </dsp:sp>
    <dsp:sp modelId="{93B06E99-579C-4821-8A3B-619EB962B6C0}">
      <dsp:nvSpPr>
        <dsp:cNvPr id="0" name=""/>
        <dsp:cNvSpPr/>
      </dsp:nvSpPr>
      <dsp:spPr>
        <a:xfrm>
          <a:off x="309906" y="2661200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manuel</a:t>
          </a:r>
        </a:p>
      </dsp:txBody>
      <dsp:txXfrm>
        <a:off x="309906" y="2661200"/>
        <a:ext cx="1224608" cy="612304"/>
      </dsp:txXfrm>
    </dsp:sp>
    <dsp:sp modelId="{43EA06C1-3531-4CC8-A29A-B362CFD92D52}">
      <dsp:nvSpPr>
        <dsp:cNvPr id="0" name=""/>
        <dsp:cNvSpPr/>
      </dsp:nvSpPr>
      <dsp:spPr>
        <a:xfrm>
          <a:off x="1485530" y="922256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visualiser la zone</a:t>
          </a:r>
        </a:p>
      </dsp:txBody>
      <dsp:txXfrm>
        <a:off x="1485530" y="922256"/>
        <a:ext cx="1224608" cy="612304"/>
      </dsp:txXfrm>
    </dsp:sp>
    <dsp:sp modelId="{08C48A9C-8163-4290-A5D7-7A5110472F23}">
      <dsp:nvSpPr>
        <dsp:cNvPr id="0" name=""/>
        <dsp:cNvSpPr/>
      </dsp:nvSpPr>
      <dsp:spPr>
        <a:xfrm>
          <a:off x="2967306" y="922256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Détecter les  formes</a:t>
          </a:r>
        </a:p>
      </dsp:txBody>
      <dsp:txXfrm>
        <a:off x="2967306" y="922256"/>
        <a:ext cx="1224608" cy="612304"/>
      </dsp:txXfrm>
    </dsp:sp>
    <dsp:sp modelId="{73A4A0B9-9F74-4357-96D7-0F7A5CFF9CF6}">
      <dsp:nvSpPr>
        <dsp:cNvPr id="0" name=""/>
        <dsp:cNvSpPr/>
      </dsp:nvSpPr>
      <dsp:spPr>
        <a:xfrm>
          <a:off x="3273458" y="1791728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Reconnaitre des forme simple et leurs contours</a:t>
          </a:r>
        </a:p>
      </dsp:txBody>
      <dsp:txXfrm>
        <a:off x="3273458" y="1791728"/>
        <a:ext cx="1224608" cy="612304"/>
      </dsp:txXfrm>
    </dsp:sp>
    <dsp:sp modelId="{F3BE8949-9FA2-49E2-B962-A6B501040D22}">
      <dsp:nvSpPr>
        <dsp:cNvPr id="0" name=""/>
        <dsp:cNvSpPr/>
      </dsp:nvSpPr>
      <dsp:spPr>
        <a:xfrm>
          <a:off x="3273458" y="2661200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Reconnaitre le véhicule</a:t>
          </a:r>
        </a:p>
      </dsp:txBody>
      <dsp:txXfrm>
        <a:off x="3273458" y="2661200"/>
        <a:ext cx="1224608" cy="612304"/>
      </dsp:txXfrm>
    </dsp:sp>
    <dsp:sp modelId="{42E8EC36-91DE-48C3-8A95-60AAEC4308E6}">
      <dsp:nvSpPr>
        <dsp:cNvPr id="0" name=""/>
        <dsp:cNvSpPr/>
      </dsp:nvSpPr>
      <dsp:spPr>
        <a:xfrm>
          <a:off x="4449082" y="922256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Information de télémétrie du char</a:t>
          </a:r>
        </a:p>
      </dsp:txBody>
      <dsp:txXfrm>
        <a:off x="4449082" y="922256"/>
        <a:ext cx="1224608" cy="612304"/>
      </dsp:txXfrm>
    </dsp:sp>
    <dsp:sp modelId="{F016BF33-4A04-4039-A2FD-E524442DBEB9}">
      <dsp:nvSpPr>
        <dsp:cNvPr id="0" name=""/>
        <dsp:cNvSpPr/>
      </dsp:nvSpPr>
      <dsp:spPr>
        <a:xfrm>
          <a:off x="5930858" y="922256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Superviser</a:t>
          </a:r>
        </a:p>
      </dsp:txBody>
      <dsp:txXfrm>
        <a:off x="5930858" y="922256"/>
        <a:ext cx="1224608" cy="612304"/>
      </dsp:txXfrm>
    </dsp:sp>
    <dsp:sp modelId="{856DF6FB-84B0-4444-8933-C6949E3DE05B}">
      <dsp:nvSpPr>
        <dsp:cNvPr id="0" name=""/>
        <dsp:cNvSpPr/>
      </dsp:nvSpPr>
      <dsp:spPr>
        <a:xfrm>
          <a:off x="6237011" y="1791728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Environnement 3D</a:t>
          </a:r>
        </a:p>
      </dsp:txBody>
      <dsp:txXfrm>
        <a:off x="6237011" y="1791728"/>
        <a:ext cx="1224608" cy="612304"/>
      </dsp:txXfrm>
    </dsp:sp>
    <dsp:sp modelId="{78099819-B421-4C0B-B8FB-F2C68D2119D2}">
      <dsp:nvSpPr>
        <dsp:cNvPr id="0" name=""/>
        <dsp:cNvSpPr/>
      </dsp:nvSpPr>
      <dsp:spPr>
        <a:xfrm>
          <a:off x="7412635" y="922256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diffuser le flux vidéo</a:t>
          </a:r>
        </a:p>
      </dsp:txBody>
      <dsp:txXfrm>
        <a:off x="7412635" y="922256"/>
        <a:ext cx="1224608" cy="612304"/>
      </dsp:txXfrm>
    </dsp:sp>
    <dsp:sp modelId="{ACC32760-CA01-40D7-B07D-3DBC216B9D92}">
      <dsp:nvSpPr>
        <dsp:cNvPr id="0" name=""/>
        <dsp:cNvSpPr/>
      </dsp:nvSpPr>
      <dsp:spPr>
        <a:xfrm>
          <a:off x="7718787" y="1791728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PC</a:t>
          </a:r>
        </a:p>
      </dsp:txBody>
      <dsp:txXfrm>
        <a:off x="7718787" y="1791728"/>
        <a:ext cx="1224608" cy="612304"/>
      </dsp:txXfrm>
    </dsp:sp>
    <dsp:sp modelId="{B21532B8-0671-470A-A72E-5F112EC6EA58}">
      <dsp:nvSpPr>
        <dsp:cNvPr id="0" name=""/>
        <dsp:cNvSpPr/>
      </dsp:nvSpPr>
      <dsp:spPr>
        <a:xfrm>
          <a:off x="7718787" y="2661200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Android</a:t>
          </a:r>
          <a:endParaRPr lang="fr-FR" sz="1100" kern="1200" dirty="0"/>
        </a:p>
      </dsp:txBody>
      <dsp:txXfrm>
        <a:off x="7718787" y="2661200"/>
        <a:ext cx="1224608" cy="612304"/>
      </dsp:txXfrm>
    </dsp:sp>
    <dsp:sp modelId="{71A0E8E3-BC83-4ECE-A41B-ED34DAAFFD9F}">
      <dsp:nvSpPr>
        <dsp:cNvPr id="0" name=""/>
        <dsp:cNvSpPr/>
      </dsp:nvSpPr>
      <dsp:spPr>
        <a:xfrm>
          <a:off x="7718787" y="3530672"/>
          <a:ext cx="1224608" cy="61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VR</a:t>
          </a:r>
          <a:endParaRPr lang="fr-FR" sz="1100" kern="1200" dirty="0"/>
        </a:p>
      </dsp:txBody>
      <dsp:txXfrm>
        <a:off x="7718787" y="3530672"/>
        <a:ext cx="1224608" cy="612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4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6.png"/><Relationship Id="rId4" Type="http://schemas.openxmlformats.org/officeDocument/2006/relationships/image" Target="../media/image4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E3689-B7B6-4052-ABFD-B3E8752E1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prospection implantation</a:t>
            </a:r>
            <a:br>
              <a:rPr lang="fr-FR" dirty="0"/>
            </a:br>
            <a:r>
              <a:rPr lang="fr-FR" dirty="0"/>
              <a:t>d’éolienne</a:t>
            </a:r>
            <a:br>
              <a:rPr lang="fr-FR" dirty="0"/>
            </a:br>
            <a:r>
              <a:rPr lang="fr-FR" dirty="0"/>
              <a:t>Char Terrestre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BDC224-FD3B-43FF-B8D0-F18F073BA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>
                <a:latin typeface="Calibri (Corps)"/>
              </a:rPr>
              <a:t>Gruber Noé</a:t>
            </a:r>
          </a:p>
          <a:p>
            <a:r>
              <a:rPr lang="fr-FR" dirty="0">
                <a:latin typeface="Calibri (Corps)"/>
              </a:rPr>
              <a:t>Cosson Killian</a:t>
            </a:r>
            <a:endParaRPr lang="fr-FR" dirty="0"/>
          </a:p>
          <a:p>
            <a:r>
              <a:rPr lang="fr-FR" dirty="0">
                <a:latin typeface="Calibri (Corps)"/>
              </a:rPr>
              <a:t>BEAL JULIEN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6C493F-398D-4B5A-8711-3B36BE877DF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92841" y="3311131"/>
            <a:ext cx="3529242" cy="271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1A1EDF-AB95-4121-9288-B188E40534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92841" y="6023160"/>
            <a:ext cx="834839" cy="83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1AB80C4-5395-4577-ADCC-DF107ACB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567681" y="6161040"/>
            <a:ext cx="1624319" cy="69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E9AC60E-D981-405D-BE3E-2A78F74E69B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127681" y="6228000"/>
            <a:ext cx="1324800" cy="6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24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0AC47-EA79-3C42-73CB-7BE073A9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(Corps)"/>
              </a:rPr>
              <a:t>Crée le serveur de commandes du char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1D8DCC-A510-D3CD-D3ED-C727F8CA0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alibri (Corps)"/>
              </a:rPr>
              <a:t>Serveur de commandes du char virtuelle 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0EBE14-C344-C545-FB38-4D2EA5C4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535518"/>
            <a:ext cx="7142263" cy="42316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54BD62A-A8A7-4C0F-97A3-895E0D95A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50" y="3352517"/>
            <a:ext cx="2597606" cy="25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D8E25-3A75-5A9E-7B30-F29181D8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(Corps)"/>
              </a:rPr>
              <a:t>Crée le serveur de commandes du char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4F3B16-83DC-7756-BDD8-3375A85B2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alibri (Corps)"/>
              </a:rPr>
              <a:t>Serveur de commandes du char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33A99F-47A5-A077-DC97-6B89BCBB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71" y="2454520"/>
            <a:ext cx="8117761" cy="43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83E68-4B05-853B-8DA6-63903023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Calibri (Corps)"/>
                <a:cs typeface="Times New Roman" panose="02020603050405020304" pitchFamily="18" charset="0"/>
              </a:rPr>
              <a:t>p</a:t>
            </a:r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  <a:t>ilotage manuel par pavé de commandes (souris).</a:t>
            </a:r>
            <a:b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205E548-0D0C-A048-8F06-9CBD65029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971" y="2052638"/>
            <a:ext cx="3735833" cy="4195762"/>
          </a:xfrm>
        </p:spPr>
      </p:pic>
    </p:spTree>
    <p:extLst>
      <p:ext uri="{BB962C8B-B14F-4D97-AF65-F5344CB8AC3E}">
        <p14:creationId xmlns:p14="http://schemas.microsoft.com/office/powerpoint/2010/main" val="183158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3263F-7E9E-CDF8-D874-59E2F848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  <a:t>Pilotage manuel grâce à un robot haptique.</a:t>
            </a:r>
            <a:b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EA5FE28-7485-7CDF-E83A-D5D47FF46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404576" y="2550180"/>
            <a:ext cx="8344623" cy="3200677"/>
          </a:xfrm>
        </p:spPr>
      </p:pic>
    </p:spTree>
    <p:extLst>
      <p:ext uri="{BB962C8B-B14F-4D97-AF65-F5344CB8AC3E}">
        <p14:creationId xmlns:p14="http://schemas.microsoft.com/office/powerpoint/2010/main" val="275925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CADAB0-449E-5FD5-444E-69173DC3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  <a:t>Pilotage du char avec une application Android</a:t>
            </a:r>
            <a:endParaRPr lang="fr-F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AE8D4C-5159-8B96-62B7-0676C857A5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4820" y="2052638"/>
            <a:ext cx="3085463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9 applications utiles pour piloter votre drone">
            <a:extLst>
              <a:ext uri="{FF2B5EF4-FFF2-40B4-BE49-F238E27FC236}">
                <a16:creationId xmlns:a16="http://schemas.microsoft.com/office/drawing/2014/main" id="{9E00ABF4-DC19-0923-D560-37304CCD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40" y="2926370"/>
            <a:ext cx="5944131" cy="287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3903B7-94EB-AD7D-9FE3-83166C91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  <a:t>Pilotage automatique par exécution de commandes préenregistrées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3C3746-C4BE-C2CA-5F01-F7E4131BE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</p:spTree>
    <p:extLst>
      <p:ext uri="{BB962C8B-B14F-4D97-AF65-F5344CB8AC3E}">
        <p14:creationId xmlns:p14="http://schemas.microsoft.com/office/powerpoint/2010/main" val="30917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2A0F9C-C863-D606-DE53-1908C3C8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pour le projet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BB28EB9-C4F4-B351-7A41-F506C8AFC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7" y="1459971"/>
            <a:ext cx="6863820" cy="5147865"/>
          </a:xfrm>
        </p:spPr>
      </p:pic>
    </p:spTree>
    <p:extLst>
      <p:ext uri="{BB962C8B-B14F-4D97-AF65-F5344CB8AC3E}">
        <p14:creationId xmlns:p14="http://schemas.microsoft.com/office/powerpoint/2010/main" val="28227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2C293A-0CA8-5429-625D-D1C485037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de tache n°2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15FE83-7AE3-A666-2C2A-6510C7DE6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>
                <a:latin typeface="Calibri (Corps)"/>
              </a:rPr>
              <a:t>Drone Char terrestre </a:t>
            </a:r>
          </a:p>
          <a:p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Arial-BoldMT"/>
              </a:rPr>
              <a:t>Etudiant n°</a:t>
            </a:r>
            <a:r>
              <a:rPr lang="fr-FR" dirty="0">
                <a:latin typeface="Calibri (Corps)"/>
                <a:ea typeface="Times New Roman" panose="02020603050405020304" pitchFamily="18" charset="0"/>
                <a:cs typeface="Arial-BoldMT"/>
              </a:rPr>
              <a:t>2</a:t>
            </a:r>
            <a:endParaRPr lang="fr-FR" dirty="0">
              <a:effectLst/>
              <a:highlight>
                <a:srgbClr val="FFFF00"/>
              </a:highlight>
              <a:latin typeface="Calibri (Corps)"/>
              <a:ea typeface="Times New Roman" panose="02020603050405020304" pitchFamily="18" charset="0"/>
              <a:cs typeface="Arial-BoldMT"/>
            </a:endParaRPr>
          </a:p>
          <a:p>
            <a:r>
              <a:rPr lang="fr-FR" dirty="0">
                <a:latin typeface="Calibri (Corps)"/>
              </a:rPr>
              <a:t>Cosson Killian</a:t>
            </a:r>
          </a:p>
        </p:txBody>
      </p:sp>
    </p:spTree>
    <p:extLst>
      <p:ext uri="{BB962C8B-B14F-4D97-AF65-F5344CB8AC3E}">
        <p14:creationId xmlns:p14="http://schemas.microsoft.com/office/powerpoint/2010/main" val="175252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6649C-3BA6-4E45-8EB8-9179FB58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la tache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091CCE-A44B-4E8B-ACF7-838E7F23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Diagramme Gantt</a:t>
            </a:r>
          </a:p>
          <a:p>
            <a:r>
              <a:rPr lang="fr-FR" dirty="0"/>
              <a:t>Données télémétrique</a:t>
            </a:r>
          </a:p>
          <a:p>
            <a:r>
              <a:rPr lang="fr-FR" dirty="0"/>
              <a:t>Modèle suivi de forme</a:t>
            </a:r>
          </a:p>
          <a:p>
            <a:r>
              <a:rPr lang="fr-FR" dirty="0"/>
              <a:t>Données télémétriques</a:t>
            </a:r>
          </a:p>
          <a:p>
            <a:r>
              <a:rPr lang="fr-FR" dirty="0"/>
              <a:t>Configuration Raspberry pi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5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2691B9-6F98-4AAE-9EA3-571C2082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Gantt</a:t>
            </a:r>
          </a:p>
        </p:txBody>
      </p:sp>
      <p:pic>
        <p:nvPicPr>
          <p:cNvPr id="1028" name="Picture 4" descr="https://lh7-rt.googleusercontent.com/docsz/AD_4nXeqCsBTLnEX3kPKilQk3qZxielZVPEVgbNiWFtJQQ6SnVFqUQSH23B-6IbZ8mPkjA_cCQBzw-GMVcsQ1kktFDEk4kv3Ch39SoApAuobBeNEk9s5qj-ntMXyYlB2SLvz5PpoOs5l6g?key=0WSh7S-vc3jXizLga8mw4s-z">
            <a:extLst>
              <a:ext uri="{FF2B5EF4-FFF2-40B4-BE49-F238E27FC236}">
                <a16:creationId xmlns:a16="http://schemas.microsoft.com/office/drawing/2014/main" id="{F65C88E6-D913-45DB-99B8-336F035BCF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97" y="2052638"/>
            <a:ext cx="568538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18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731AF-FC6F-49D9-8EC8-3FDCAAA0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8E6110-618C-4C81-AEA6-B86272FC2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Mise en contexte</a:t>
            </a:r>
          </a:p>
          <a:p>
            <a:r>
              <a:rPr lang="fr-FR" dirty="0"/>
              <a:t>Diagramme exigence</a:t>
            </a:r>
          </a:p>
          <a:p>
            <a:r>
              <a:rPr lang="fr-FR" dirty="0"/>
              <a:t>Diagramme de cas d’utilisation</a:t>
            </a:r>
          </a:p>
          <a:p>
            <a:r>
              <a:rPr lang="fr-FR" dirty="0"/>
              <a:t>Diagramme de contexte</a:t>
            </a:r>
          </a:p>
          <a:p>
            <a:r>
              <a:rPr lang="fr-FR" dirty="0"/>
              <a:t>Présentation tâche n°1</a:t>
            </a:r>
          </a:p>
          <a:p>
            <a:pPr lvl="1"/>
            <a:r>
              <a:rPr lang="fr-FR" dirty="0"/>
              <a:t>Commande du char</a:t>
            </a:r>
          </a:p>
          <a:p>
            <a:r>
              <a:rPr lang="fr-FR" dirty="0"/>
              <a:t>Présentation tâche n°2</a:t>
            </a:r>
          </a:p>
          <a:p>
            <a:pPr lvl="1"/>
            <a:r>
              <a:rPr lang="fr-FR" dirty="0"/>
              <a:t>Télémétrie</a:t>
            </a:r>
          </a:p>
          <a:p>
            <a:r>
              <a:rPr lang="fr-FR" dirty="0"/>
              <a:t>Présentation tâche n°3</a:t>
            </a:r>
          </a:p>
          <a:p>
            <a:pPr lvl="1"/>
            <a:r>
              <a:rPr lang="fr-FR" dirty="0"/>
              <a:t>Gestion vidéo</a:t>
            </a:r>
          </a:p>
        </p:txBody>
      </p:sp>
    </p:spTree>
    <p:extLst>
      <p:ext uri="{BB962C8B-B14F-4D97-AF65-F5344CB8AC3E}">
        <p14:creationId xmlns:p14="http://schemas.microsoft.com/office/powerpoint/2010/main" val="264315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40A06-271A-4065-B06C-D3D7A7C9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suivi de 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604896-305A-4B44-AF66-97E6C9BA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Reconnaissance de formes</a:t>
            </a:r>
          </a:p>
          <a:p>
            <a:r>
              <a:rPr lang="fr-FR" dirty="0" err="1"/>
              <a:t>OpenCV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027790-F859-438E-9106-2E02FC6BC10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71414" y="2663181"/>
            <a:ext cx="6374475" cy="358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8CF132-2F62-4063-BFDD-87F0636DFB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6111" y="4430829"/>
            <a:ext cx="3271706" cy="1817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63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C122E-9CD5-457B-939F-C9FB23DD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Données Télémétrique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0334DF-E75E-41AC-B7C5-0457417C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Génération des donné de télémétrie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FE4B48-9CE4-4FED-8E21-80A0754F967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75889" y="2990224"/>
            <a:ext cx="2142147" cy="341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A92D2FC-4EC7-4005-A471-8C8CBB9C2C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18036" y="4781060"/>
            <a:ext cx="8740436" cy="1624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0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7BA3D-947E-45A0-BE68-6B830F6A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 connexion client/serveur</a:t>
            </a:r>
            <a:br>
              <a:rPr lang="fr-FR" dirty="0"/>
            </a:br>
            <a:r>
              <a:rPr lang="fr-FR" dirty="0"/>
              <a:t>UDP + télémétrie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F345D2-A8F5-44E6-A947-C7857C98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Client java UDP de télémétrie</a:t>
            </a:r>
          </a:p>
          <a:p>
            <a:r>
              <a:rPr lang="fr-FR" dirty="0"/>
              <a:t>Serveur UDP de télémétrie Hébergé par un Raspberry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99C86A-B44F-4C4D-B622-ECED5272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46111" y="4588778"/>
            <a:ext cx="7569964" cy="165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737BB1-ACD9-4402-9916-E0067CC3F6F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96759" y="5803516"/>
            <a:ext cx="4049130" cy="44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94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D8807-A12B-43B8-B02D-36B88CCA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Raspberry 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107E7D-943A-4D54-BF9F-5850790E1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Installation de l’OS</a:t>
            </a:r>
          </a:p>
          <a:p>
            <a:r>
              <a:rPr lang="fr-FR" dirty="0"/>
              <a:t>Paramétrage à faire</a:t>
            </a:r>
          </a:p>
          <a:p>
            <a:r>
              <a:rPr lang="fr-FR" dirty="0"/>
              <a:t>Installation java</a:t>
            </a:r>
          </a:p>
          <a:p>
            <a:r>
              <a:rPr lang="fr-FR" dirty="0"/>
              <a:t>Paramétrage Samba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3D425B-EFE0-4E5D-8039-1E6175C7EA2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69207" y="4425282"/>
            <a:ext cx="294588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7540E8-7A6F-4FA9-B1C0-10792D5A81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77086" y="5356242"/>
            <a:ext cx="3513600" cy="10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90EF49-55C3-491F-9233-73289C6EE6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13008" y="1884209"/>
            <a:ext cx="4675680" cy="242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36CAAC-DFD8-4D27-BCDF-82D8A90331C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90687" y="3974201"/>
            <a:ext cx="3953880" cy="13510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19FCC48-DB02-424D-9A44-6FBC4FE0E72E}"/>
              </a:ext>
            </a:extLst>
          </p:cNvPr>
          <p:cNvSpPr txBox="1"/>
          <p:nvPr/>
        </p:nvSpPr>
        <p:spPr>
          <a:xfrm>
            <a:off x="4410687" y="3283001"/>
            <a:ext cx="1952639" cy="621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sudo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 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apt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 install default-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jdk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 -y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F40B17-2527-41AB-B8E6-57B1990529F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783247" y="4605282"/>
            <a:ext cx="1567439" cy="1237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D381B45-E39B-4239-9086-111DFC575934}"/>
              </a:ext>
            </a:extLst>
          </p:cNvPr>
          <p:cNvSpPr txBox="1"/>
          <p:nvPr/>
        </p:nvSpPr>
        <p:spPr>
          <a:xfrm>
            <a:off x="7342167" y="5547042"/>
            <a:ext cx="2288519" cy="1152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sudo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 nano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/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etc</a:t>
            </a:r>
            <a:r>
              <a:rPr lang="fr-FR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/samba/</a:t>
            </a:r>
            <a:r>
              <a:rPr lang="fr-FR" sz="1800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smb.conf</a:t>
            </a:r>
            <a:endParaRPr lang="fr-FR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2789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E691F-00AF-D797-C004-640548B03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de tache n°3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4427F3-3FCA-E891-8486-401826193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>
                <a:latin typeface="Calibri (Corps)"/>
              </a:rPr>
              <a:t>Drone Char terrestre </a:t>
            </a:r>
          </a:p>
          <a:p>
            <a:r>
              <a:rPr lang="fr-FR" dirty="0">
                <a:latin typeface="Calibri (Corps)"/>
                <a:ea typeface="Times New Roman" panose="02020603050405020304" pitchFamily="18" charset="0"/>
                <a:cs typeface="Arial-BoldMT"/>
              </a:rPr>
              <a:t>Etudiant n°3</a:t>
            </a:r>
            <a:endParaRPr lang="fr-FR" dirty="0">
              <a:highlight>
                <a:srgbClr val="FFFF00"/>
              </a:highlight>
              <a:latin typeface="Calibri (Corps)"/>
              <a:ea typeface="Times New Roman" panose="02020603050405020304" pitchFamily="18" charset="0"/>
              <a:cs typeface="Arial-BoldMT"/>
            </a:endParaRPr>
          </a:p>
          <a:p>
            <a:r>
              <a:rPr lang="fr-FR" dirty="0">
                <a:latin typeface="Calibri (Corps)"/>
              </a:rPr>
              <a:t>BEAL JULIEN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887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F0D06-CD9E-4D09-A03A-D678F978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la tache</a:t>
            </a:r>
            <a:br>
              <a:rPr lang="fr-FR" dirty="0"/>
            </a:br>
            <a:r>
              <a:rPr lang="fr-FR" dirty="0"/>
              <a:t>Sommaire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447599-B5C4-438D-BB74-25719B784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latin typeface="Calibri (Corps)"/>
              </a:rPr>
              <a:t>traitement du flux vidéo :</a:t>
            </a:r>
          </a:p>
          <a:p>
            <a:pPr lvl="1"/>
            <a:r>
              <a:rPr lang="fr-FR" dirty="0">
                <a:latin typeface="Calibri (Corps)"/>
              </a:rPr>
              <a:t>Créer méthodes d’envoi et de réception vidéo </a:t>
            </a:r>
          </a:p>
          <a:p>
            <a:pPr lvl="1"/>
            <a:r>
              <a:rPr lang="fr-FR" dirty="0">
                <a:latin typeface="Calibri (Corps)"/>
              </a:rPr>
              <a:t>Détecter les contours</a:t>
            </a:r>
          </a:p>
          <a:p>
            <a:pPr lvl="1"/>
            <a:r>
              <a:rPr lang="fr-FR" dirty="0">
                <a:latin typeface="Calibri (Corps)"/>
              </a:rPr>
              <a:t>Détecter les formes</a:t>
            </a:r>
          </a:p>
          <a:p>
            <a:r>
              <a:rPr lang="fr-FR" dirty="0">
                <a:latin typeface="Calibri (Corps)"/>
              </a:rPr>
              <a:t>Élaborer un environnement 3d :</a:t>
            </a:r>
          </a:p>
          <a:p>
            <a:pPr lvl="1"/>
            <a:r>
              <a:rPr lang="fr-FR" dirty="0">
                <a:latin typeface="Calibri (Corps)"/>
              </a:rPr>
              <a:t>Intégrer la vidéo</a:t>
            </a:r>
          </a:p>
          <a:p>
            <a:pPr lvl="1"/>
            <a:r>
              <a:rPr lang="fr-FR" dirty="0">
                <a:latin typeface="Calibri (Corps)"/>
              </a:rPr>
              <a:t>Intégrer la télémétrie du char</a:t>
            </a:r>
          </a:p>
          <a:p>
            <a:r>
              <a:rPr lang="fr-FR" dirty="0">
                <a:latin typeface="Calibri (Corps)"/>
              </a:rPr>
              <a:t>Diffusion du flux vidéo augmenté :</a:t>
            </a:r>
          </a:p>
          <a:p>
            <a:pPr lvl="1"/>
            <a:r>
              <a:rPr lang="fr-FR" dirty="0">
                <a:latin typeface="Calibri (Corps)"/>
              </a:rPr>
              <a:t>PC</a:t>
            </a:r>
          </a:p>
          <a:p>
            <a:pPr lvl="1"/>
            <a:r>
              <a:rPr lang="fr-FR" dirty="0">
                <a:latin typeface="Calibri (Corps)"/>
              </a:rPr>
              <a:t>Android </a:t>
            </a:r>
          </a:p>
          <a:p>
            <a:pPr lvl="1"/>
            <a:r>
              <a:rPr lang="fr-FR" dirty="0">
                <a:latin typeface="Calibri (Corps)"/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9755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2C8C63-65EF-4E50-832D-8F910D3D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fr-FR" sz="3500" dirty="0">
                <a:latin typeface="Calibri (Corps)"/>
              </a:rPr>
              <a:t>Créer méthodes d’envoi et de réception vidéo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C5875C-ADFC-426D-AE1C-693D6C1BF13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333304" y="3428998"/>
            <a:ext cx="2370994" cy="1496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8" descr="9 applications utiles pour piloter votre drone">
            <a:extLst>
              <a:ext uri="{FF2B5EF4-FFF2-40B4-BE49-F238E27FC236}">
                <a16:creationId xmlns:a16="http://schemas.microsoft.com/office/drawing/2014/main" id="{A702B23C-7C46-483F-A367-1DD7F867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39" y="3428999"/>
            <a:ext cx="3095050" cy="14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rayée 6">
            <a:extLst>
              <a:ext uri="{FF2B5EF4-FFF2-40B4-BE49-F238E27FC236}">
                <a16:creationId xmlns:a16="http://schemas.microsoft.com/office/drawing/2014/main" id="{C310C463-A143-4B75-BC01-F7E5C50964CB}"/>
              </a:ext>
            </a:extLst>
          </p:cNvPr>
          <p:cNvSpPr/>
          <p:nvPr/>
        </p:nvSpPr>
        <p:spPr>
          <a:xfrm>
            <a:off x="2586764" y="3849496"/>
            <a:ext cx="1746540" cy="655099"/>
          </a:xfrm>
          <a:prstGeom prst="stripedRightArrow">
            <a:avLst>
              <a:gd name="adj1" fmla="val 50000"/>
              <a:gd name="adj2" fmla="val 67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rayée 7">
            <a:extLst>
              <a:ext uri="{FF2B5EF4-FFF2-40B4-BE49-F238E27FC236}">
                <a16:creationId xmlns:a16="http://schemas.microsoft.com/office/drawing/2014/main" id="{CA749287-556C-49C0-8BAF-056C513A620F}"/>
              </a:ext>
            </a:extLst>
          </p:cNvPr>
          <p:cNvSpPr/>
          <p:nvPr/>
        </p:nvSpPr>
        <p:spPr>
          <a:xfrm>
            <a:off x="6704298" y="3849495"/>
            <a:ext cx="1746540" cy="655099"/>
          </a:xfrm>
          <a:prstGeom prst="stripedRightArrow">
            <a:avLst>
              <a:gd name="adj1" fmla="val 50000"/>
              <a:gd name="adj2" fmla="val 67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6" descr="Enveloppe - Icônes multimédia gratuites">
            <a:extLst>
              <a:ext uri="{FF2B5EF4-FFF2-40B4-BE49-F238E27FC236}">
                <a16:creationId xmlns:a16="http://schemas.microsoft.com/office/drawing/2014/main" id="{2D28FB0F-F6AF-4017-852D-4420BB7C7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89" y="6878448"/>
            <a:ext cx="655100" cy="65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nveloppe - Icônes multimédia gratuites">
            <a:extLst>
              <a:ext uri="{FF2B5EF4-FFF2-40B4-BE49-F238E27FC236}">
                <a16:creationId xmlns:a16="http://schemas.microsoft.com/office/drawing/2014/main" id="{64409EC3-4972-49AB-8A66-22A6B566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89" y="7495446"/>
            <a:ext cx="655100" cy="65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17EA791-1616-42DF-93C7-F388326CD35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1587" y="3403278"/>
            <a:ext cx="1945176" cy="149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CHAI3D">
            <a:extLst>
              <a:ext uri="{FF2B5EF4-FFF2-40B4-BE49-F238E27FC236}">
                <a16:creationId xmlns:a16="http://schemas.microsoft.com/office/drawing/2014/main" id="{4DB356A5-3D5D-4ADA-A0D9-887D534E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827" y="5345591"/>
            <a:ext cx="2366471" cy="56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1146B59-07A0-41F6-B914-0E6222EFA060}"/>
              </a:ext>
            </a:extLst>
          </p:cNvPr>
          <p:cNvSpPr txBox="1"/>
          <p:nvPr/>
        </p:nvSpPr>
        <p:spPr>
          <a:xfrm>
            <a:off x="4337827" y="4925091"/>
            <a:ext cx="236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+</a:t>
            </a:r>
          </a:p>
        </p:txBody>
      </p:sp>
      <p:pic>
        <p:nvPicPr>
          <p:cNvPr id="3076" name="Picture 4" descr="Module de Caméra Raspberry Pi avec Objectif IR">
            <a:extLst>
              <a:ext uri="{FF2B5EF4-FFF2-40B4-BE49-F238E27FC236}">
                <a16:creationId xmlns:a16="http://schemas.microsoft.com/office/drawing/2014/main" id="{D80B8EBE-5727-4A5B-8ABC-79EAE2AF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6" y="4887841"/>
            <a:ext cx="1945176" cy="19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6ED8F16B-75E6-413D-A362-9CCCF871277D}"/>
              </a:ext>
            </a:extLst>
          </p:cNvPr>
          <p:cNvSpPr txBox="1">
            <a:spLocks/>
          </p:cNvSpPr>
          <p:nvPr/>
        </p:nvSpPr>
        <p:spPr>
          <a:xfrm>
            <a:off x="641586" y="2496287"/>
            <a:ext cx="2823067" cy="90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Envoie de l’image depuis la camera du char 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4E28AF34-53A0-4028-8CC5-49FFE4A7600B}"/>
              </a:ext>
            </a:extLst>
          </p:cNvPr>
          <p:cNvSpPr txBox="1">
            <a:spLocks/>
          </p:cNvSpPr>
          <p:nvPr/>
        </p:nvSpPr>
        <p:spPr>
          <a:xfrm>
            <a:off x="4333304" y="2526461"/>
            <a:ext cx="3241955" cy="902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Réception + traitement de l’image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5D0F4F28-6E13-4CCD-AECB-DFA45EA9D870}"/>
              </a:ext>
            </a:extLst>
          </p:cNvPr>
          <p:cNvSpPr txBox="1">
            <a:spLocks/>
          </p:cNvSpPr>
          <p:nvPr/>
        </p:nvSpPr>
        <p:spPr>
          <a:xfrm>
            <a:off x="8450838" y="2496287"/>
            <a:ext cx="3241955" cy="90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Réception + Affichage de l’image augmenter à utilisateur</a:t>
            </a:r>
          </a:p>
        </p:txBody>
      </p:sp>
    </p:spTree>
    <p:extLst>
      <p:ext uri="{BB962C8B-B14F-4D97-AF65-F5344CB8AC3E}">
        <p14:creationId xmlns:p14="http://schemas.microsoft.com/office/powerpoint/2010/main" val="33027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1354 -0.53356 L 0.30104 -0.5335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5209 -0.62361 L 0.63906 -0.6236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0" grpId="0"/>
      <p:bldP spid="24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604A7-E1DE-4948-8A58-32FA5CD6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(Corps)"/>
              </a:rPr>
              <a:t>Traitement du flux vidéo</a:t>
            </a:r>
            <a:endParaRPr lang="fr-FR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D73410C-BF01-4ECA-BAED-DB73D16AF759}"/>
              </a:ext>
            </a:extLst>
          </p:cNvPr>
          <p:cNvSpPr txBox="1">
            <a:spLocks/>
          </p:cNvSpPr>
          <p:nvPr/>
        </p:nvSpPr>
        <p:spPr>
          <a:xfrm>
            <a:off x="646111" y="2478938"/>
            <a:ext cx="2260672" cy="477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Vidéo reçu :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B8D5F17B-B59E-4BD5-9020-F5A5D30342F9}"/>
              </a:ext>
            </a:extLst>
          </p:cNvPr>
          <p:cNvSpPr txBox="1">
            <a:spLocks/>
          </p:cNvSpPr>
          <p:nvPr/>
        </p:nvSpPr>
        <p:spPr>
          <a:xfrm>
            <a:off x="8648037" y="2478938"/>
            <a:ext cx="2260672" cy="4774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Vidéo traiter :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B6CDB732-E175-4E27-8820-AE175D5C9A9F}"/>
              </a:ext>
            </a:extLst>
          </p:cNvPr>
          <p:cNvSpPr txBox="1">
            <a:spLocks/>
          </p:cNvSpPr>
          <p:nvPr/>
        </p:nvSpPr>
        <p:spPr>
          <a:xfrm>
            <a:off x="4669668" y="2481035"/>
            <a:ext cx="2260672" cy="477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Traitement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6E039A5-28FD-4B60-BF88-0169B3CC91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709263" y="3617392"/>
            <a:ext cx="2192234" cy="13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3116E4B2-16C0-4B24-BFC7-8385F7977975}"/>
              </a:ext>
            </a:extLst>
          </p:cNvPr>
          <p:cNvSpPr/>
          <p:nvPr/>
        </p:nvSpPr>
        <p:spPr>
          <a:xfrm>
            <a:off x="2923128" y="3981491"/>
            <a:ext cx="1746540" cy="655099"/>
          </a:xfrm>
          <a:prstGeom prst="stripedRightArrow">
            <a:avLst>
              <a:gd name="adj1" fmla="val 50000"/>
              <a:gd name="adj2" fmla="val 67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rayée 10">
            <a:extLst>
              <a:ext uri="{FF2B5EF4-FFF2-40B4-BE49-F238E27FC236}">
                <a16:creationId xmlns:a16="http://schemas.microsoft.com/office/drawing/2014/main" id="{05D663D1-0BF4-4AE4-8310-3EB7F759C352}"/>
              </a:ext>
            </a:extLst>
          </p:cNvPr>
          <p:cNvSpPr/>
          <p:nvPr/>
        </p:nvSpPr>
        <p:spPr>
          <a:xfrm>
            <a:off x="6901497" y="3981491"/>
            <a:ext cx="1746540" cy="655099"/>
          </a:xfrm>
          <a:prstGeom prst="stripedRightArrow">
            <a:avLst>
              <a:gd name="adj1" fmla="val 50000"/>
              <a:gd name="adj2" fmla="val 67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21DB637-8853-4C49-A7FE-0A241FA9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63" y="5002659"/>
            <a:ext cx="1248864" cy="695431"/>
          </a:xfrm>
          <a:prstGeom prst="rect">
            <a:avLst/>
          </a:prstGeom>
        </p:spPr>
      </p:pic>
      <p:pic>
        <p:nvPicPr>
          <p:cNvPr id="2054" name="Picture 6" descr="https://upload.wikimedia.org/wikipedia/commons/thumb/9/9b/Animated_two_spur_gears_1_2.gif/640px-Animated_two_spur_gears_1_2.gif">
            <a:extLst>
              <a:ext uri="{FF2B5EF4-FFF2-40B4-BE49-F238E27FC236}">
                <a16:creationId xmlns:a16="http://schemas.microsoft.com/office/drawing/2014/main" id="{22D81F6E-3A1D-4FDF-B4A8-DEFE5A9D6D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92" y="5004803"/>
            <a:ext cx="994005" cy="69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8831BE61-248C-4CAC-AF5B-47BA6C30922D}"/>
              </a:ext>
            </a:extLst>
          </p:cNvPr>
          <p:cNvSpPr txBox="1">
            <a:spLocks/>
          </p:cNvSpPr>
          <p:nvPr/>
        </p:nvSpPr>
        <p:spPr>
          <a:xfrm>
            <a:off x="646110" y="1614511"/>
            <a:ext cx="5449889" cy="655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3000" dirty="0"/>
              <a:t>Détection de contours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7B7F8E4-6EF9-4429-BA54-9DEF8F6AF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06" y="3617392"/>
            <a:ext cx="2265504" cy="13832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41DBB59-1DC2-47A7-B914-A850C9CBB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205" y="3617391"/>
            <a:ext cx="2265504" cy="13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B118A-790E-43CA-ABDE-77154022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500" dirty="0">
                <a:latin typeface="Calibri (Corps)"/>
              </a:rPr>
              <a:t>Résultat de la détection de contour sur la  vidéo</a:t>
            </a:r>
            <a:endParaRPr lang="fr-FR" sz="35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A0774A-F127-4CB2-9EB1-92AE6085C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111" y="1565117"/>
            <a:ext cx="4396339" cy="576262"/>
          </a:xfrm>
        </p:spPr>
        <p:txBody>
          <a:bodyPr/>
          <a:lstStyle/>
          <a:p>
            <a:r>
              <a:rPr lang="fr-FR" sz="2200" dirty="0"/>
              <a:t>Image traiter :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AC8B3B9E-2896-43B9-BAD9-AC43C0CFF2F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8D793A8-4D32-4490-9EBF-FFB9B2928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80" y="1565115"/>
            <a:ext cx="7927006" cy="48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604A7-E1DE-4948-8A58-32FA5CD6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(Corps)"/>
              </a:rPr>
              <a:t>Traitement du flux vidéo</a:t>
            </a:r>
            <a:endParaRPr lang="fr-FR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0D73410C-BF01-4ECA-BAED-DB73D16AF759}"/>
              </a:ext>
            </a:extLst>
          </p:cNvPr>
          <p:cNvSpPr txBox="1">
            <a:spLocks/>
          </p:cNvSpPr>
          <p:nvPr/>
        </p:nvSpPr>
        <p:spPr>
          <a:xfrm>
            <a:off x="646111" y="2478938"/>
            <a:ext cx="2260672" cy="477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Vidéo reçu :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B8D5F17B-B59E-4BD5-9020-F5A5D30342F9}"/>
              </a:ext>
            </a:extLst>
          </p:cNvPr>
          <p:cNvSpPr txBox="1">
            <a:spLocks/>
          </p:cNvSpPr>
          <p:nvPr/>
        </p:nvSpPr>
        <p:spPr>
          <a:xfrm>
            <a:off x="8648037" y="2478938"/>
            <a:ext cx="2260672" cy="4774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Vidéo traiter :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B6CDB732-E175-4E27-8820-AE175D5C9A9F}"/>
              </a:ext>
            </a:extLst>
          </p:cNvPr>
          <p:cNvSpPr txBox="1">
            <a:spLocks/>
          </p:cNvSpPr>
          <p:nvPr/>
        </p:nvSpPr>
        <p:spPr>
          <a:xfrm>
            <a:off x="4669668" y="2481035"/>
            <a:ext cx="2260672" cy="477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Traitement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6E039A5-28FD-4B60-BF88-0169B3CC91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709263" y="3617392"/>
            <a:ext cx="2192234" cy="13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3116E4B2-16C0-4B24-BFC7-8385F7977975}"/>
              </a:ext>
            </a:extLst>
          </p:cNvPr>
          <p:cNvSpPr/>
          <p:nvPr/>
        </p:nvSpPr>
        <p:spPr>
          <a:xfrm>
            <a:off x="2923128" y="3981491"/>
            <a:ext cx="1746540" cy="655099"/>
          </a:xfrm>
          <a:prstGeom prst="stripedRightArrow">
            <a:avLst>
              <a:gd name="adj1" fmla="val 50000"/>
              <a:gd name="adj2" fmla="val 67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rayée 10">
            <a:extLst>
              <a:ext uri="{FF2B5EF4-FFF2-40B4-BE49-F238E27FC236}">
                <a16:creationId xmlns:a16="http://schemas.microsoft.com/office/drawing/2014/main" id="{05D663D1-0BF4-4AE4-8310-3EB7F759C352}"/>
              </a:ext>
            </a:extLst>
          </p:cNvPr>
          <p:cNvSpPr/>
          <p:nvPr/>
        </p:nvSpPr>
        <p:spPr>
          <a:xfrm>
            <a:off x="6901497" y="3981491"/>
            <a:ext cx="1746540" cy="655099"/>
          </a:xfrm>
          <a:prstGeom prst="stripedRightArrow">
            <a:avLst>
              <a:gd name="adj1" fmla="val 50000"/>
              <a:gd name="adj2" fmla="val 67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21DB637-8853-4C49-A7FE-0A241FA9C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63" y="5002659"/>
            <a:ext cx="1248864" cy="695431"/>
          </a:xfrm>
          <a:prstGeom prst="rect">
            <a:avLst/>
          </a:prstGeom>
        </p:spPr>
      </p:pic>
      <p:pic>
        <p:nvPicPr>
          <p:cNvPr id="2054" name="Picture 6" descr="https://upload.wikimedia.org/wikipedia/commons/thumb/9/9b/Animated_two_spur_gears_1_2.gif/640px-Animated_two_spur_gears_1_2.gif">
            <a:extLst>
              <a:ext uri="{FF2B5EF4-FFF2-40B4-BE49-F238E27FC236}">
                <a16:creationId xmlns:a16="http://schemas.microsoft.com/office/drawing/2014/main" id="{22D81F6E-3A1D-4FDF-B4A8-DEFE5A9D6D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92" y="5004803"/>
            <a:ext cx="994005" cy="69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8831BE61-248C-4CAC-AF5B-47BA6C30922D}"/>
              </a:ext>
            </a:extLst>
          </p:cNvPr>
          <p:cNvSpPr txBox="1">
            <a:spLocks/>
          </p:cNvSpPr>
          <p:nvPr/>
        </p:nvSpPr>
        <p:spPr>
          <a:xfrm>
            <a:off x="646110" y="1614511"/>
            <a:ext cx="5449889" cy="655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3000" dirty="0"/>
              <a:t>Détection de forme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A2DF7B2-9BEB-4734-9F6C-E5E0135DB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205" y="3617393"/>
            <a:ext cx="2265504" cy="13832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FAF072D-7D10-4B31-8241-FF7F8F47F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06" y="3617392"/>
            <a:ext cx="2265504" cy="13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6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F8B802-C769-4F83-82CE-2EC3C140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461394"/>
            <a:ext cx="3401064" cy="1708410"/>
          </a:xfrm>
        </p:spPr>
        <p:txBody>
          <a:bodyPr/>
          <a:lstStyle/>
          <a:p>
            <a:r>
              <a:rPr lang="fr-FR" dirty="0"/>
              <a:t>Mise en contexte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2050" name="Picture 2" descr="Neutralité (carbone) de la Suisse : le solaire et l'éolien en montagne  incontournables - Enviscope">
            <a:extLst>
              <a:ext uri="{FF2B5EF4-FFF2-40B4-BE49-F238E27FC236}">
                <a16:creationId xmlns:a16="http://schemas.microsoft.com/office/drawing/2014/main" id="{62AF881A-ECBD-4AED-9CAC-C1B6E4B1D8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341" y="1447800"/>
            <a:ext cx="8133659" cy="45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172E1A2-F0E7-46FB-95EE-524DD14022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4068" y="1447800"/>
            <a:ext cx="2460838" cy="189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9 applications utiles pour piloter votre drone">
            <a:extLst>
              <a:ext uri="{FF2B5EF4-FFF2-40B4-BE49-F238E27FC236}">
                <a16:creationId xmlns:a16="http://schemas.microsoft.com/office/drawing/2014/main" id="{CBC13076-D4C5-49BF-9744-9ED21916A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8" y="4314573"/>
            <a:ext cx="3534273" cy="170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B118A-790E-43CA-ABDE-77154022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500" dirty="0">
                <a:latin typeface="Calibri (Corps)"/>
              </a:rPr>
              <a:t>Résultat de la détection de forme sur la  vidéo</a:t>
            </a:r>
            <a:endParaRPr lang="fr-FR" sz="35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A0774A-F127-4CB2-9EB1-92AE6085C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111" y="1565117"/>
            <a:ext cx="4396339" cy="576262"/>
          </a:xfrm>
        </p:spPr>
        <p:txBody>
          <a:bodyPr/>
          <a:lstStyle/>
          <a:p>
            <a:r>
              <a:rPr lang="fr-FR" sz="2200" dirty="0"/>
              <a:t>Image traiter :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B702A09-50B8-4061-8252-CD1B395D65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60A448-82AC-40FA-99EE-1BFFE981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79" y="1565114"/>
            <a:ext cx="7927005" cy="48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6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404288-77C3-4F16-9345-C91049E3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(Corps)"/>
              </a:rPr>
              <a:t>Élaborer un environnement 3d</a:t>
            </a:r>
            <a:endParaRPr lang="fr-FR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F830F8E-7DA8-4DF7-B07E-7CE7742D8E7E}"/>
              </a:ext>
            </a:extLst>
          </p:cNvPr>
          <p:cNvSpPr txBox="1">
            <a:spLocks/>
          </p:cNvSpPr>
          <p:nvPr/>
        </p:nvSpPr>
        <p:spPr>
          <a:xfrm>
            <a:off x="650943" y="2949430"/>
            <a:ext cx="2260672" cy="477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Vidéo reçu :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B5F52E6F-7E69-4824-8E0F-D27D56EEFCF6}"/>
              </a:ext>
            </a:extLst>
          </p:cNvPr>
          <p:cNvSpPr txBox="1">
            <a:spLocks/>
          </p:cNvSpPr>
          <p:nvPr/>
        </p:nvSpPr>
        <p:spPr>
          <a:xfrm>
            <a:off x="8652870" y="2949430"/>
            <a:ext cx="2260672" cy="4774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Vidéo traiter :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D436F2B-70BB-4D69-BA15-1999CEB769A4}"/>
              </a:ext>
            </a:extLst>
          </p:cNvPr>
          <p:cNvSpPr txBox="1">
            <a:spLocks/>
          </p:cNvSpPr>
          <p:nvPr/>
        </p:nvSpPr>
        <p:spPr>
          <a:xfrm>
            <a:off x="4674501" y="2951527"/>
            <a:ext cx="2260672" cy="477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/>
              <a:t>Traitement :</a:t>
            </a:r>
          </a:p>
        </p:txBody>
      </p:sp>
      <p:sp>
        <p:nvSpPr>
          <p:cNvPr id="10" name="Flèche : droite rayée 9">
            <a:extLst>
              <a:ext uri="{FF2B5EF4-FFF2-40B4-BE49-F238E27FC236}">
                <a16:creationId xmlns:a16="http://schemas.microsoft.com/office/drawing/2014/main" id="{2FF7F79F-0EAE-4FC3-BFEA-280C2FE5DE49}"/>
              </a:ext>
            </a:extLst>
          </p:cNvPr>
          <p:cNvSpPr/>
          <p:nvPr/>
        </p:nvSpPr>
        <p:spPr>
          <a:xfrm>
            <a:off x="2923128" y="3981491"/>
            <a:ext cx="1746540" cy="655099"/>
          </a:xfrm>
          <a:prstGeom prst="stripedRightArrow">
            <a:avLst>
              <a:gd name="adj1" fmla="val 50000"/>
              <a:gd name="adj2" fmla="val 67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rayée 10">
            <a:extLst>
              <a:ext uri="{FF2B5EF4-FFF2-40B4-BE49-F238E27FC236}">
                <a16:creationId xmlns:a16="http://schemas.microsoft.com/office/drawing/2014/main" id="{13331978-E66F-4FF6-9163-B0D679C7E7EB}"/>
              </a:ext>
            </a:extLst>
          </p:cNvPr>
          <p:cNvSpPr/>
          <p:nvPr/>
        </p:nvSpPr>
        <p:spPr>
          <a:xfrm>
            <a:off x="6901497" y="3981491"/>
            <a:ext cx="1746540" cy="655099"/>
          </a:xfrm>
          <a:prstGeom prst="stripedRightArrow">
            <a:avLst>
              <a:gd name="adj1" fmla="val 50000"/>
              <a:gd name="adj2" fmla="val 673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824C56A-F3FD-4267-A2AE-A96E6440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55" y="4166022"/>
            <a:ext cx="1248864" cy="695431"/>
          </a:xfrm>
          <a:prstGeom prst="rect">
            <a:avLst/>
          </a:prstGeom>
        </p:spPr>
      </p:pic>
      <p:pic>
        <p:nvPicPr>
          <p:cNvPr id="13" name="Picture 6" descr="https://upload.wikimedia.org/wikipedia/commons/thumb/9/9b/Animated_two_spur_gears_1_2.gif/640px-Animated_two_spur_gears_1_2.gif">
            <a:extLst>
              <a:ext uri="{FF2B5EF4-FFF2-40B4-BE49-F238E27FC236}">
                <a16:creationId xmlns:a16="http://schemas.microsoft.com/office/drawing/2014/main" id="{87020074-87AF-4E17-9D81-C4A2F5F182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184" y="4168166"/>
            <a:ext cx="994005" cy="69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HAI3D">
            <a:extLst>
              <a:ext uri="{FF2B5EF4-FFF2-40B4-BE49-F238E27FC236}">
                <a16:creationId xmlns:a16="http://schemas.microsoft.com/office/drawing/2014/main" id="{E44CEC9C-7A2A-4B7B-A832-9B7A5CE94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09" y="3632963"/>
            <a:ext cx="2221078" cy="53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722C8688-355D-4135-ADFA-D7D9572C6D9F}"/>
              </a:ext>
            </a:extLst>
          </p:cNvPr>
          <p:cNvSpPr txBox="1">
            <a:spLocks/>
          </p:cNvSpPr>
          <p:nvPr/>
        </p:nvSpPr>
        <p:spPr>
          <a:xfrm>
            <a:off x="646110" y="1614511"/>
            <a:ext cx="6224079" cy="1383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3000" dirty="0">
                <a:latin typeface="Calibri (Corps)"/>
              </a:rPr>
              <a:t>Intégrer la vidéo</a:t>
            </a:r>
          </a:p>
          <a:p>
            <a:r>
              <a:rPr lang="fr-FR" sz="3000" dirty="0">
                <a:latin typeface="Calibri (Corps)"/>
              </a:rPr>
              <a:t>Intégrer la télémétrie du char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6A8D8A9-A757-46D8-A386-3EC094BCB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324" y="3612721"/>
            <a:ext cx="2273156" cy="13879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E86396B-06B3-48F1-BE0F-A2D361C26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06" y="3617392"/>
            <a:ext cx="2265504" cy="13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CB118A-790E-43CA-ABDE-77154022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500" dirty="0">
                <a:latin typeface="Calibri (Corps)"/>
              </a:rPr>
              <a:t>Résultat de l’affichage de la télémétrie dans </a:t>
            </a:r>
            <a:r>
              <a:rPr lang="fr-FR" sz="3600" dirty="0">
                <a:latin typeface="Calibri (Corps)"/>
              </a:rPr>
              <a:t>environnement</a:t>
            </a:r>
            <a:r>
              <a:rPr lang="fr-FR" sz="3500" dirty="0">
                <a:latin typeface="Calibri (Corps)"/>
              </a:rPr>
              <a:t> 3d </a:t>
            </a:r>
            <a:endParaRPr lang="fr-FR" sz="35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A0774A-F127-4CB2-9EB1-92AE6085C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111" y="1565117"/>
            <a:ext cx="4396339" cy="576262"/>
          </a:xfrm>
        </p:spPr>
        <p:txBody>
          <a:bodyPr/>
          <a:lstStyle/>
          <a:p>
            <a:r>
              <a:rPr lang="fr-FR" sz="2200" dirty="0"/>
              <a:t>Image traiter 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32F86A3-CF30-48B3-8009-9ABBEFDC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80" y="1565115"/>
            <a:ext cx="7927006" cy="48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BA948-3C90-4CD2-9B54-454DF0E9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(Corps)"/>
              </a:rPr>
              <a:t>Diffusion du flux vidéo augmenté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6AED08-BA40-4644-9204-6C31D3028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PC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D5673D-89ED-4AD2-B0D7-2BBAB0748CF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829563-533F-4BFE-827F-48B855026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Android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E6614B4-231B-4A38-95A4-F805EF6929C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42DFE84-4645-4DF8-BD1D-7A388F8957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F56230F-EDA1-4F81-AD6B-B8CA73D3C358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Picture 8" descr="9 applications utiles pour piloter votre drone">
            <a:extLst>
              <a:ext uri="{FF2B5EF4-FFF2-40B4-BE49-F238E27FC236}">
                <a16:creationId xmlns:a16="http://schemas.microsoft.com/office/drawing/2014/main" id="{4B2C5F6B-16BA-4C91-8E5C-D1E4FE05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06" y="4831905"/>
            <a:ext cx="2946794" cy="14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C581FB3-6D52-47B5-A7A4-15396575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24700" y="4304387"/>
            <a:ext cx="2926134" cy="195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Écran d'ordinateur — Wikipédia">
            <a:extLst>
              <a:ext uri="{FF2B5EF4-FFF2-40B4-BE49-F238E27FC236}">
                <a16:creationId xmlns:a16="http://schemas.microsoft.com/office/drawing/2014/main" id="{24AEECC4-E6AA-41DC-8867-E7FE117F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3631679"/>
            <a:ext cx="2927349" cy="26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5CCBDDC-E304-4430-8BAB-1BC80783C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54" y="3873871"/>
            <a:ext cx="2413521" cy="14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7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C6FA7-BCF2-4EFE-908C-4895F1CD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Gantt</a:t>
            </a:r>
          </a:p>
        </p:txBody>
      </p:sp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1717830E-28CD-4E35-B9D6-BF8C70574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707906"/>
              </p:ext>
            </p:extLst>
          </p:nvPr>
        </p:nvGraphicFramePr>
        <p:xfrm>
          <a:off x="645740" y="1295400"/>
          <a:ext cx="10900149" cy="5109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5581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26C6D1-9C9E-40D5-93A6-EB26102E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C6508F-9011-4949-B7D1-B9A71E26B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35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2DB623F-957C-4973-8C04-0E25B76B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2" y="461394"/>
            <a:ext cx="4941047" cy="1255214"/>
          </a:xfrm>
        </p:spPr>
        <p:txBody>
          <a:bodyPr/>
          <a:lstStyle/>
          <a:p>
            <a:r>
              <a:rPr lang="fr-FR" sz="2400" dirty="0"/>
              <a:t>Mise en contexte :</a:t>
            </a:r>
            <a:br>
              <a:rPr lang="fr-FR" sz="2400" dirty="0"/>
            </a:br>
            <a:r>
              <a:rPr lang="fr-FR" sz="2400" dirty="0"/>
              <a:t>interactions entre les différents modules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6" name="Picture 8" descr="9 applications utiles pour piloter votre drone">
            <a:extLst>
              <a:ext uri="{FF2B5EF4-FFF2-40B4-BE49-F238E27FC236}">
                <a16:creationId xmlns:a16="http://schemas.microsoft.com/office/drawing/2014/main" id="{2512C947-EC67-42B3-A9E3-10BBA79A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7" y="2346273"/>
            <a:ext cx="1936277" cy="9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F2111D-133A-46A8-B8D8-A844E61795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856" y="5838451"/>
            <a:ext cx="1573009" cy="85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Module de Caméra Raspberry Pi avec Objectif IR">
            <a:extLst>
              <a:ext uri="{FF2B5EF4-FFF2-40B4-BE49-F238E27FC236}">
                <a16:creationId xmlns:a16="http://schemas.microsoft.com/office/drawing/2014/main" id="{EAAE6D16-6FD3-4C1A-A990-ABFA5484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076" y="2646073"/>
            <a:ext cx="1007171" cy="100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253732D-46F1-402A-A885-389C45F1592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5978" y="4447197"/>
            <a:ext cx="1430383" cy="95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Écran d'ordinateur — Wikipédia">
            <a:extLst>
              <a:ext uri="{FF2B5EF4-FFF2-40B4-BE49-F238E27FC236}">
                <a16:creationId xmlns:a16="http://schemas.microsoft.com/office/drawing/2014/main" id="{55C193E2-E16D-4470-AAF7-011B35493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4" y="3279503"/>
            <a:ext cx="1300443" cy="115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52748B-AE21-42ED-851A-4B898058B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41" y="3383744"/>
            <a:ext cx="1072180" cy="654664"/>
          </a:xfrm>
          <a:prstGeom prst="rect">
            <a:avLst/>
          </a:prstGeom>
        </p:spPr>
      </p:pic>
      <p:pic>
        <p:nvPicPr>
          <p:cNvPr id="10242" name="Picture 2" descr="AZDelivery GY- BMP280 Capteur de Pression Barométrique, de Température et  d'Altitude Compatible avec Arduino et Raspberry Pi incluant Un E-Book! : ...">
            <a:extLst>
              <a:ext uri="{FF2B5EF4-FFF2-40B4-BE49-F238E27FC236}">
                <a16:creationId xmlns:a16="http://schemas.microsoft.com/office/drawing/2014/main" id="{D3276C09-5C4B-4434-B84D-D4A0B4F05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770" y="2646072"/>
            <a:ext cx="1007172" cy="100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40908F-2478-45EA-98F6-FB13216A4E5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7771646" y="2336793"/>
            <a:ext cx="1362430" cy="1046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189A0350-EEC5-4331-947E-1BC1FB1859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07824" y="2814256"/>
            <a:ext cx="5452857" cy="759914"/>
          </a:xfrm>
          <a:prstGeom prst="bentConnector3">
            <a:avLst>
              <a:gd name="adj1" fmla="val 8276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9DE0D37A-A0F3-4EFC-B0BC-BAA2913991A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945865" y="4768412"/>
            <a:ext cx="2748358" cy="1498021"/>
          </a:xfrm>
          <a:prstGeom prst="bentConnector3">
            <a:avLst>
              <a:gd name="adj1" fmla="val 64651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6EF3B7AC-7FC5-4D4A-8377-A89C47035B98}"/>
              </a:ext>
            </a:extLst>
          </p:cNvPr>
          <p:cNvCxnSpPr>
            <a:cxnSpLocks/>
          </p:cNvCxnSpPr>
          <p:nvPr/>
        </p:nvCxnSpPr>
        <p:spPr>
          <a:xfrm flipV="1">
            <a:off x="6640566" y="3571499"/>
            <a:ext cx="1120115" cy="55343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 : en angle 58">
            <a:extLst>
              <a:ext uri="{FF2B5EF4-FFF2-40B4-BE49-F238E27FC236}">
                <a16:creationId xmlns:a16="http://schemas.microsoft.com/office/drawing/2014/main" id="{F5A2FB7A-0B50-4E15-A6A3-26DF5E5146F0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1796362" y="4483362"/>
            <a:ext cx="2897863" cy="44092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64">
            <a:extLst>
              <a:ext uri="{FF2B5EF4-FFF2-40B4-BE49-F238E27FC236}">
                <a16:creationId xmlns:a16="http://schemas.microsoft.com/office/drawing/2014/main" id="{AD385A87-E0D4-4D51-9DE4-946B4979D733}"/>
              </a:ext>
            </a:extLst>
          </p:cNvPr>
          <p:cNvCxnSpPr>
            <a:cxnSpLocks/>
            <a:stCxn id="10242" idx="1"/>
          </p:cNvCxnSpPr>
          <p:nvPr/>
        </p:nvCxnSpPr>
        <p:spPr>
          <a:xfrm rot="10800000" flipV="1">
            <a:off x="9134076" y="3149657"/>
            <a:ext cx="1493695" cy="918645"/>
          </a:xfrm>
          <a:prstGeom prst="bentConnector3">
            <a:avLst>
              <a:gd name="adj1" fmla="val 2360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 : en angle 71">
            <a:extLst>
              <a:ext uri="{FF2B5EF4-FFF2-40B4-BE49-F238E27FC236}">
                <a16:creationId xmlns:a16="http://schemas.microsoft.com/office/drawing/2014/main" id="{5697C7BA-C692-43F9-8A23-65F6BE99EB08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2299272" y="2646077"/>
            <a:ext cx="2394952" cy="183728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 : en angle 78">
            <a:extLst>
              <a:ext uri="{FF2B5EF4-FFF2-40B4-BE49-F238E27FC236}">
                <a16:creationId xmlns:a16="http://schemas.microsoft.com/office/drawing/2014/main" id="{BC92AF67-8551-4D8A-A424-4A035A964BC3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rot="10800000">
            <a:off x="1668148" y="3859219"/>
            <a:ext cx="3026077" cy="624144"/>
          </a:xfrm>
          <a:prstGeom prst="bentConnector3">
            <a:avLst>
              <a:gd name="adj1" fmla="val 56376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space réservé du contenu 2">
            <a:extLst>
              <a:ext uri="{FF2B5EF4-FFF2-40B4-BE49-F238E27FC236}">
                <a16:creationId xmlns:a16="http://schemas.microsoft.com/office/drawing/2014/main" id="{6F8623C2-55B4-4516-A6CB-0DF1359AA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1646" y="461394"/>
            <a:ext cx="2458838" cy="1212775"/>
          </a:xfrm>
        </p:spPr>
        <p:txBody>
          <a:bodyPr>
            <a:norm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Commande</a:t>
            </a:r>
            <a:r>
              <a:rPr lang="fr-FR" sz="1500" dirty="0"/>
              <a:t> </a:t>
            </a:r>
          </a:p>
          <a:p>
            <a:r>
              <a:rPr lang="fr-FR" sz="1500" dirty="0">
                <a:solidFill>
                  <a:srgbClr val="00B050"/>
                </a:solidFill>
              </a:rPr>
              <a:t>télémétrie </a:t>
            </a:r>
          </a:p>
          <a:p>
            <a:r>
              <a:rPr lang="fr-FR" sz="1500" dirty="0">
                <a:solidFill>
                  <a:srgbClr val="E6B729"/>
                </a:solidFill>
              </a:rPr>
              <a:t>Vidéo</a:t>
            </a:r>
            <a:r>
              <a:rPr lang="fr-FR" sz="15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C2A5A3A-862F-FA43-DB52-621AF2887528}"/>
              </a:ext>
            </a:extLst>
          </p:cNvPr>
          <p:cNvSpPr txBox="1"/>
          <p:nvPr/>
        </p:nvSpPr>
        <p:spPr>
          <a:xfrm>
            <a:off x="365978" y="5436359"/>
            <a:ext cx="19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Robot haptique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D753AC-19CF-E29A-84A2-9A79133646F3}"/>
              </a:ext>
            </a:extLst>
          </p:cNvPr>
          <p:cNvSpPr txBox="1"/>
          <p:nvPr/>
        </p:nvSpPr>
        <p:spPr>
          <a:xfrm>
            <a:off x="9134075" y="2276741"/>
            <a:ext cx="268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Vidéo		Capteurs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3A6C39A-8743-4509-AF0E-7D81D7C06923}"/>
              </a:ext>
            </a:extLst>
          </p:cNvPr>
          <p:cNvSpPr txBox="1"/>
          <p:nvPr/>
        </p:nvSpPr>
        <p:spPr>
          <a:xfrm>
            <a:off x="372857" y="1966409"/>
            <a:ext cx="196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Utilisateur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28CEECC-1ED5-46A4-8CEA-3B99CEC6E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694224" y="3863171"/>
            <a:ext cx="1965744" cy="1240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Connecteur : en angle 84">
            <a:extLst>
              <a:ext uri="{FF2B5EF4-FFF2-40B4-BE49-F238E27FC236}">
                <a16:creationId xmlns:a16="http://schemas.microsoft.com/office/drawing/2014/main" id="{D54462F1-1F36-4531-A7D6-CAAA062CB74D}"/>
              </a:ext>
            </a:extLst>
          </p:cNvPr>
          <p:cNvCxnSpPr>
            <a:cxnSpLocks/>
          </p:cNvCxnSpPr>
          <p:nvPr/>
        </p:nvCxnSpPr>
        <p:spPr>
          <a:xfrm rot="10800000">
            <a:off x="9123112" y="4068304"/>
            <a:ext cx="1272528" cy="415058"/>
          </a:xfrm>
          <a:prstGeom prst="bentConnector3">
            <a:avLst>
              <a:gd name="adj1" fmla="val 34178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165FB438-2084-49BA-B8B8-48D7F552D5F4}"/>
              </a:ext>
            </a:extLst>
          </p:cNvPr>
          <p:cNvSpPr txBox="1"/>
          <p:nvPr/>
        </p:nvSpPr>
        <p:spPr>
          <a:xfrm>
            <a:off x="7760682" y="1903780"/>
            <a:ext cx="1965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Char</a:t>
            </a:r>
          </a:p>
        </p:txBody>
      </p:sp>
      <p:cxnSp>
        <p:nvCxnSpPr>
          <p:cNvPr id="99" name="Connecteur : en angle 98">
            <a:extLst>
              <a:ext uri="{FF2B5EF4-FFF2-40B4-BE49-F238E27FC236}">
                <a16:creationId xmlns:a16="http://schemas.microsoft.com/office/drawing/2014/main" id="{41CE800A-D112-43E1-8949-3434A72C80C5}"/>
              </a:ext>
            </a:extLst>
          </p:cNvPr>
          <p:cNvCxnSpPr>
            <a:cxnSpLocks/>
            <a:stCxn id="10" idx="2"/>
            <a:endCxn id="8" idx="3"/>
          </p:cNvCxnSpPr>
          <p:nvPr/>
        </p:nvCxnSpPr>
        <p:spPr>
          <a:xfrm rot="5400000">
            <a:off x="9255924" y="3531396"/>
            <a:ext cx="259891" cy="503586"/>
          </a:xfrm>
          <a:prstGeom prst="bentConnector2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 : en angle 104">
            <a:extLst>
              <a:ext uri="{FF2B5EF4-FFF2-40B4-BE49-F238E27FC236}">
                <a16:creationId xmlns:a16="http://schemas.microsoft.com/office/drawing/2014/main" id="{C74991DF-019F-425C-9153-488B44DBB5F0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6659968" y="3913135"/>
            <a:ext cx="1100714" cy="570228"/>
          </a:xfrm>
          <a:prstGeom prst="bentConnector3">
            <a:avLst>
              <a:gd name="adj1" fmla="val 37043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 : en angle 112">
            <a:extLst>
              <a:ext uri="{FF2B5EF4-FFF2-40B4-BE49-F238E27FC236}">
                <a16:creationId xmlns:a16="http://schemas.microsoft.com/office/drawing/2014/main" id="{D2C41274-3E2B-48B8-B529-36CD835522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59969" y="4136894"/>
            <a:ext cx="1063043" cy="644442"/>
          </a:xfrm>
          <a:prstGeom prst="bentConnector3">
            <a:avLst>
              <a:gd name="adj1" fmla="val 1843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TEUR ÉLECTRIQUE 1,5 À 4,5 V">
            <a:extLst>
              <a:ext uri="{FF2B5EF4-FFF2-40B4-BE49-F238E27FC236}">
                <a16:creationId xmlns:a16="http://schemas.microsoft.com/office/drawing/2014/main" id="{399B4341-F364-4844-B083-F346D74C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770" y="5687243"/>
            <a:ext cx="1007172" cy="100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ZoneTexte 118">
            <a:extLst>
              <a:ext uri="{FF2B5EF4-FFF2-40B4-BE49-F238E27FC236}">
                <a16:creationId xmlns:a16="http://schemas.microsoft.com/office/drawing/2014/main" id="{BAE83F13-14B9-4541-AB51-3F2BD4739F7B}"/>
              </a:ext>
            </a:extLst>
          </p:cNvPr>
          <p:cNvSpPr txBox="1"/>
          <p:nvPr/>
        </p:nvSpPr>
        <p:spPr>
          <a:xfrm>
            <a:off x="10627770" y="5280081"/>
            <a:ext cx="107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Moteurs</a:t>
            </a:r>
          </a:p>
        </p:txBody>
      </p:sp>
      <p:cxnSp>
        <p:nvCxnSpPr>
          <p:cNvPr id="120" name="Connecteur : en angle 119">
            <a:extLst>
              <a:ext uri="{FF2B5EF4-FFF2-40B4-BE49-F238E27FC236}">
                <a16:creationId xmlns:a16="http://schemas.microsoft.com/office/drawing/2014/main" id="{FDC12A0E-3C56-42D5-B7A0-4733D9E226E8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8615494" y="4223471"/>
            <a:ext cx="2012276" cy="196735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CA92A8EF-0359-4D02-81AF-C670CCA82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7760682" y="3383744"/>
            <a:ext cx="1373394" cy="1058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73A93D55-9A80-4F98-985A-8DCCE7BAEFE6}"/>
              </a:ext>
            </a:extLst>
          </p:cNvPr>
          <p:cNvSpPr txBox="1"/>
          <p:nvPr/>
        </p:nvSpPr>
        <p:spPr>
          <a:xfrm>
            <a:off x="4737023" y="2675602"/>
            <a:ext cx="193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 </a:t>
            </a:r>
          </a:p>
        </p:txBody>
      </p:sp>
    </p:spTree>
    <p:extLst>
      <p:ext uri="{BB962C8B-B14F-4D97-AF65-F5344CB8AC3E}">
        <p14:creationId xmlns:p14="http://schemas.microsoft.com/office/powerpoint/2010/main" val="26566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6" grpId="0"/>
      <p:bldP spid="89" grpId="0"/>
      <p:bldP spid="119" grpId="0"/>
      <p:bldP spid="1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A45974-EABB-4B6E-8245-15A2D5EA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Exigence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C57461F-9BCC-4A93-93AF-5D5BF9384E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888465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951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7A57B8-423B-4B21-886C-F8AC5548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 d’utilisation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565D446-BAB9-40C4-89A9-4C9DC9821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343457" y="2052638"/>
            <a:ext cx="6466862" cy="4195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10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84CCF-C918-4876-83A1-3D0A8DF7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contexte</a:t>
            </a: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923F133-E635-428D-B2B9-A65BDA11B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688" y="2052638"/>
            <a:ext cx="812839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2C293A-0CA8-5429-625D-D1C485037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de tache n°1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15FE83-7AE3-A666-2C2A-6510C7DE6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>
                <a:latin typeface="Calibri (Corps)"/>
              </a:rPr>
              <a:t>Drone Char terrestre </a:t>
            </a:r>
          </a:p>
          <a:p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Arial-BoldMT"/>
              </a:rPr>
              <a:t>Etudiant n°1</a:t>
            </a:r>
            <a:r>
              <a:rPr lang="fr-FR" dirty="0">
                <a:effectLst/>
                <a:highlight>
                  <a:srgbClr val="FFFF00"/>
                </a:highlight>
                <a:latin typeface="Calibri (Corps)"/>
                <a:ea typeface="Times New Roman" panose="02020603050405020304" pitchFamily="18" charset="0"/>
                <a:cs typeface="Arial-BoldMT"/>
              </a:rPr>
              <a:t> </a:t>
            </a:r>
          </a:p>
          <a:p>
            <a:r>
              <a:rPr lang="fr-FR" dirty="0">
                <a:latin typeface="Calibri (Corps)"/>
              </a:rPr>
              <a:t>Gruber Noé</a:t>
            </a:r>
          </a:p>
        </p:txBody>
      </p:sp>
    </p:spTree>
    <p:extLst>
      <p:ext uri="{BB962C8B-B14F-4D97-AF65-F5344CB8AC3E}">
        <p14:creationId xmlns:p14="http://schemas.microsoft.com/office/powerpoint/2010/main" val="177922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689AC-F64C-630F-C48D-791E5FFF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la tache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2FEA33-30B5-234D-6B64-BFB5B03E8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alibri (Corps)"/>
              </a:rPr>
              <a:t>Crée le serveur de commandes du char.</a:t>
            </a:r>
          </a:p>
          <a:p>
            <a:r>
              <a:rPr lang="fr-FR" dirty="0">
                <a:latin typeface="Calibri (Corps)"/>
              </a:rPr>
              <a:t>Crée les différents clients de contrôle du char:</a:t>
            </a:r>
          </a:p>
          <a:p>
            <a:pPr lvl="1"/>
            <a:r>
              <a:rPr lang="fr-FR" dirty="0">
                <a:latin typeface="Calibri (Corps)"/>
              </a:rPr>
              <a:t>Client de </a:t>
            </a:r>
            <a:r>
              <a:rPr lang="fr-FR" dirty="0">
                <a:latin typeface="Calibri (Corps)"/>
                <a:cs typeface="Times New Roman" panose="02020603050405020304" pitchFamily="18" charset="0"/>
              </a:rPr>
              <a:t>p</a:t>
            </a:r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  <a:t>ilotage manuel par pavé de commandes (souris).</a:t>
            </a:r>
          </a:p>
          <a:p>
            <a:pPr lvl="1"/>
            <a:r>
              <a:rPr lang="fr-FR" dirty="0">
                <a:latin typeface="Calibri (Corps)"/>
              </a:rPr>
              <a:t>Client de </a:t>
            </a:r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  <a:t>Pilotage manuel grâce à un robot haptique.</a:t>
            </a:r>
          </a:p>
          <a:p>
            <a:pPr lvl="1"/>
            <a:r>
              <a:rPr lang="fr-FR" dirty="0">
                <a:latin typeface="Calibri (Corps)"/>
              </a:rPr>
              <a:t>Client de</a:t>
            </a:r>
            <a:r>
              <a:rPr lang="fr-FR" dirty="0">
                <a:latin typeface="Calibri (Corps)"/>
                <a:cs typeface="Times New Roman" panose="02020603050405020304" pitchFamily="18" charset="0"/>
              </a:rPr>
              <a:t> </a:t>
            </a:r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  <a:t>Pilotage du char avec une application Android.</a:t>
            </a:r>
          </a:p>
          <a:p>
            <a:pPr lvl="1"/>
            <a:r>
              <a:rPr lang="fr-FR" dirty="0">
                <a:effectLst/>
                <a:latin typeface="Calibri (Corps)"/>
                <a:ea typeface="Times New Roman" panose="02020603050405020304" pitchFamily="18" charset="0"/>
                <a:cs typeface="Times New Roman" panose="02020603050405020304" pitchFamily="18" charset="0"/>
              </a:rPr>
              <a:t>Pilotage automatique par exécution de commandes préenregistrées.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sz="1800" b="1" dirty="0">
              <a:solidFill>
                <a:srgbClr val="2E74B5"/>
              </a:solidFill>
              <a:latin typeface="Calibri (Corps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latin typeface="Calibri (Corps)"/>
            </a:endParaRPr>
          </a:p>
          <a:p>
            <a:endParaRPr lang="fr-FR" dirty="0">
              <a:latin typeface="Calibri (Corps)"/>
            </a:endParaRPr>
          </a:p>
        </p:txBody>
      </p:sp>
    </p:spTree>
    <p:extLst>
      <p:ext uri="{BB962C8B-B14F-4D97-AF65-F5344CB8AC3E}">
        <p14:creationId xmlns:p14="http://schemas.microsoft.com/office/powerpoint/2010/main" val="102032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285</TotalTime>
  <Words>559</Words>
  <Application>Microsoft Office PowerPoint</Application>
  <PresentationFormat>Grand écran</PresentationFormat>
  <Paragraphs>142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5" baseType="lpstr">
      <vt:lpstr>Microsoft YaHei</vt:lpstr>
      <vt:lpstr>Arial</vt:lpstr>
      <vt:lpstr>Arial-BoldMT</vt:lpstr>
      <vt:lpstr>Calibri (Corps)</vt:lpstr>
      <vt:lpstr>Century Gothic</vt:lpstr>
      <vt:lpstr>Liberation Sans</vt:lpstr>
      <vt:lpstr>Times New Roman</vt:lpstr>
      <vt:lpstr>Wingdings</vt:lpstr>
      <vt:lpstr>Wingdings 3</vt:lpstr>
      <vt:lpstr>Ion</vt:lpstr>
      <vt:lpstr>Projet prospection implantation d’éolienne Char Terrestre</vt:lpstr>
      <vt:lpstr>Sommaire</vt:lpstr>
      <vt:lpstr>Mise en contexte   </vt:lpstr>
      <vt:lpstr>Mise en contexte : interactions entre les différents modules </vt:lpstr>
      <vt:lpstr>Diagramme Exigence</vt:lpstr>
      <vt:lpstr>Diagramme de cas  d’utilisation</vt:lpstr>
      <vt:lpstr>Diagramme de contexte </vt:lpstr>
      <vt:lpstr>Présentation de tache n°1</vt:lpstr>
      <vt:lpstr>Présentation de la tache</vt:lpstr>
      <vt:lpstr>Crée le serveur de commandes du char</vt:lpstr>
      <vt:lpstr>Crée le serveur de commandes du char</vt:lpstr>
      <vt:lpstr>pilotage manuel par pavé de commandes (souris). </vt:lpstr>
      <vt:lpstr>Pilotage manuel grâce à un robot haptique. </vt:lpstr>
      <vt:lpstr>Pilotage du char avec une application Android</vt:lpstr>
      <vt:lpstr>Pilotage automatique par exécution de commandes préenregistrées</vt:lpstr>
      <vt:lpstr>Planning pour le projet</vt:lpstr>
      <vt:lpstr>Présentation de tache n°2</vt:lpstr>
      <vt:lpstr>Présentation de la tache</vt:lpstr>
      <vt:lpstr>Diagramme de Gantt</vt:lpstr>
      <vt:lpstr>Modèle suivi de forme</vt:lpstr>
      <vt:lpstr>Données Télémétrique</vt:lpstr>
      <vt:lpstr>Java connexion client/serveur UDP + télémétrie</vt:lpstr>
      <vt:lpstr>Configuration Raspberry pi</vt:lpstr>
      <vt:lpstr>Présentation de tache n°3</vt:lpstr>
      <vt:lpstr>Présentation de la tache Sommaire :</vt:lpstr>
      <vt:lpstr>Créer méthodes d’envoi et de réception vidéo </vt:lpstr>
      <vt:lpstr>Traitement du flux vidéo</vt:lpstr>
      <vt:lpstr>Résultat de la détection de contour sur la  vidéo</vt:lpstr>
      <vt:lpstr>Traitement du flux vidéo</vt:lpstr>
      <vt:lpstr>Résultat de la détection de forme sur la  vidéo</vt:lpstr>
      <vt:lpstr>Élaborer un environnement 3d</vt:lpstr>
      <vt:lpstr>Résultat de l’affichage de la télémétrie dans environnement 3d </vt:lpstr>
      <vt:lpstr>Diffusion du flux vidéo augmenté</vt:lpstr>
      <vt:lpstr>Diagramme de Gantt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prospection implantation d’éolienne Char Terrestre</dc:title>
  <dc:creator>BEAL Julien</dc:creator>
  <cp:lastModifiedBy>BEAL Julien</cp:lastModifiedBy>
  <cp:revision>46</cp:revision>
  <dcterms:created xsi:type="dcterms:W3CDTF">2025-01-27T07:54:24Z</dcterms:created>
  <dcterms:modified xsi:type="dcterms:W3CDTF">2025-01-28T12:34:21Z</dcterms:modified>
</cp:coreProperties>
</file>